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68" r:id="rId3"/>
    <p:sldId id="274" r:id="rId4"/>
    <p:sldId id="289" r:id="rId5"/>
    <p:sldId id="297" r:id="rId6"/>
    <p:sldId id="287" r:id="rId7"/>
    <p:sldId id="288" r:id="rId8"/>
    <p:sldId id="276" r:id="rId9"/>
    <p:sldId id="277" r:id="rId10"/>
    <p:sldId id="278" r:id="rId11"/>
    <p:sldId id="291" r:id="rId12"/>
    <p:sldId id="292" r:id="rId13"/>
    <p:sldId id="293" r:id="rId14"/>
    <p:sldId id="294" r:id="rId15"/>
    <p:sldId id="281" r:id="rId16"/>
    <p:sldId id="280" r:id="rId17"/>
    <p:sldId id="296" r:id="rId18"/>
    <p:sldId id="283" r:id="rId19"/>
    <p:sldId id="295" r:id="rId20"/>
    <p:sldId id="282" r:id="rId21"/>
    <p:sldId id="28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C51642-FFB2-45E7-82A0-CEA525F96F1B}" v="8227" dt="2019-04-15T09:54:35.3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3" d="100"/>
          <a:sy n="63" d="100"/>
        </p:scale>
        <p:origin x="138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1604d5211b1a53f" providerId="LiveId" clId="{92C51642-FFB2-45E7-82A0-CEA525F96F1B}"/>
    <pc:docChg chg="undo custSel mod addSld delSld modSld sldOrd">
      <pc:chgData name="" userId="41604d5211b1a53f" providerId="LiveId" clId="{92C51642-FFB2-45E7-82A0-CEA525F96F1B}" dt="2019-04-15T05:31:06.959" v="1764" actId="20577"/>
      <pc:docMkLst>
        <pc:docMk/>
      </pc:docMkLst>
      <pc:sldChg chg="del">
        <pc:chgData name="" userId="41604d5211b1a53f" providerId="LiveId" clId="{92C51642-FFB2-45E7-82A0-CEA525F96F1B}" dt="2019-04-15T04:51:40.140" v="1569" actId="2696"/>
        <pc:sldMkLst>
          <pc:docMk/>
          <pc:sldMk cId="1883286858" sldId="264"/>
        </pc:sldMkLst>
      </pc:sldChg>
      <pc:sldChg chg="del ord">
        <pc:chgData name="" userId="41604d5211b1a53f" providerId="LiveId" clId="{92C51642-FFB2-45E7-82A0-CEA525F96F1B}" dt="2019-04-15T04:51:32.745" v="1566" actId="2696"/>
        <pc:sldMkLst>
          <pc:docMk/>
          <pc:sldMk cId="3351964544" sldId="266"/>
        </pc:sldMkLst>
      </pc:sldChg>
      <pc:sldChg chg="del">
        <pc:chgData name="" userId="41604d5211b1a53f" providerId="LiveId" clId="{92C51642-FFB2-45E7-82A0-CEA525F96F1B}" dt="2019-04-15T04:51:35.282" v="1567" actId="2696"/>
        <pc:sldMkLst>
          <pc:docMk/>
          <pc:sldMk cId="82491009" sldId="267"/>
        </pc:sldMkLst>
      </pc:sldChg>
      <pc:sldChg chg="addSp delSp modSp">
        <pc:chgData name="" userId="41604d5211b1a53f" providerId="LiveId" clId="{92C51642-FFB2-45E7-82A0-CEA525F96F1B}" dt="2019-04-15T04:54:50.802" v="1585" actId="20577"/>
        <pc:sldMkLst>
          <pc:docMk/>
          <pc:sldMk cId="3723839949" sldId="268"/>
        </pc:sldMkLst>
        <pc:spChg chg="add del mod">
          <ac:chgData name="" userId="41604d5211b1a53f" providerId="LiveId" clId="{92C51642-FFB2-45E7-82A0-CEA525F96F1B}" dt="2019-04-14T22:34:18.401" v="375"/>
          <ac:spMkLst>
            <pc:docMk/>
            <pc:sldMk cId="3723839949" sldId="268"/>
            <ac:spMk id="3" creationId="{0577BF48-1E85-40DB-8577-900EF2E54C9C}"/>
          </ac:spMkLst>
        </pc:spChg>
        <pc:spChg chg="mod">
          <ac:chgData name="" userId="41604d5211b1a53f" providerId="LiveId" clId="{92C51642-FFB2-45E7-82A0-CEA525F96F1B}" dt="2019-04-15T04:54:50.802" v="1585" actId="20577"/>
          <ac:spMkLst>
            <pc:docMk/>
            <pc:sldMk cId="3723839949" sldId="268"/>
            <ac:spMk id="4" creationId="{D8D44898-B99A-4DCF-A9DD-425C4E47F335}"/>
          </ac:spMkLst>
        </pc:spChg>
        <pc:spChg chg="add del mod">
          <ac:chgData name="" userId="41604d5211b1a53f" providerId="LiveId" clId="{92C51642-FFB2-45E7-82A0-CEA525F96F1B}" dt="2019-04-14T22:34:18.401" v="375"/>
          <ac:spMkLst>
            <pc:docMk/>
            <pc:sldMk cId="3723839949" sldId="268"/>
            <ac:spMk id="6" creationId="{1CFFA027-71C4-4D04-BBA8-B6312AA5A4A5}"/>
          </ac:spMkLst>
        </pc:spChg>
      </pc:sldChg>
      <pc:sldChg chg="del">
        <pc:chgData name="" userId="41604d5211b1a53f" providerId="LiveId" clId="{92C51642-FFB2-45E7-82A0-CEA525F96F1B}" dt="2019-04-15T04:51:45.979" v="1570" actId="2696"/>
        <pc:sldMkLst>
          <pc:docMk/>
          <pc:sldMk cId="2896369298" sldId="269"/>
        </pc:sldMkLst>
      </pc:sldChg>
      <pc:sldChg chg="del">
        <pc:chgData name="" userId="41604d5211b1a53f" providerId="LiveId" clId="{92C51642-FFB2-45E7-82A0-CEA525F96F1B}" dt="2019-04-15T04:51:37.918" v="1568" actId="2696"/>
        <pc:sldMkLst>
          <pc:docMk/>
          <pc:sldMk cId="3613613838" sldId="271"/>
        </pc:sldMkLst>
      </pc:sldChg>
      <pc:sldChg chg="del">
        <pc:chgData name="" userId="41604d5211b1a53f" providerId="LiveId" clId="{92C51642-FFB2-45E7-82A0-CEA525F96F1B}" dt="2019-04-15T04:51:45.990" v="1571" actId="2696"/>
        <pc:sldMkLst>
          <pc:docMk/>
          <pc:sldMk cId="3585143404" sldId="272"/>
        </pc:sldMkLst>
      </pc:sldChg>
      <pc:sldChg chg="modSp">
        <pc:chgData name="" userId="41604d5211b1a53f" providerId="LiveId" clId="{92C51642-FFB2-45E7-82A0-CEA525F96F1B}" dt="2019-04-14T22:27:34.361" v="72" actId="1076"/>
        <pc:sldMkLst>
          <pc:docMk/>
          <pc:sldMk cId="4103268004" sldId="274"/>
        </pc:sldMkLst>
        <pc:picChg chg="mod">
          <ac:chgData name="" userId="41604d5211b1a53f" providerId="LiveId" clId="{92C51642-FFB2-45E7-82A0-CEA525F96F1B}" dt="2019-04-14T22:27:34.361" v="72" actId="1076"/>
          <ac:picMkLst>
            <pc:docMk/>
            <pc:sldMk cId="4103268004" sldId="274"/>
            <ac:picMk id="6" creationId="{C1881F73-08F9-4CE3-B818-67529BAE99DE}"/>
          </ac:picMkLst>
        </pc:picChg>
      </pc:sldChg>
      <pc:sldChg chg="addSp delSp modSp del">
        <pc:chgData name="" userId="41604d5211b1a53f" providerId="LiveId" clId="{92C51642-FFB2-45E7-82A0-CEA525F96F1B}" dt="2019-04-15T04:32:25.148" v="1354" actId="2696"/>
        <pc:sldMkLst>
          <pc:docMk/>
          <pc:sldMk cId="1648269214" sldId="275"/>
        </pc:sldMkLst>
        <pc:spChg chg="add mod">
          <ac:chgData name="" userId="41604d5211b1a53f" providerId="LiveId" clId="{92C51642-FFB2-45E7-82A0-CEA525F96F1B}" dt="2019-04-15T04:16:56.180" v="836" actId="1076"/>
          <ac:spMkLst>
            <pc:docMk/>
            <pc:sldMk cId="1648269214" sldId="275"/>
            <ac:spMk id="2" creationId="{77FC65DB-DD11-42E5-913A-D3FE24938C1A}"/>
          </ac:spMkLst>
        </pc:spChg>
        <pc:spChg chg="add mod">
          <ac:chgData name="" userId="41604d5211b1a53f" providerId="LiveId" clId="{92C51642-FFB2-45E7-82A0-CEA525F96F1B}" dt="2019-04-15T04:18:46.805" v="966" actId="1076"/>
          <ac:spMkLst>
            <pc:docMk/>
            <pc:sldMk cId="1648269214" sldId="275"/>
            <ac:spMk id="3" creationId="{102B3F9E-57FE-465C-8750-39014726B3A9}"/>
          </ac:spMkLst>
        </pc:spChg>
        <pc:picChg chg="mod">
          <ac:chgData name="" userId="41604d5211b1a53f" providerId="LiveId" clId="{92C51642-FFB2-45E7-82A0-CEA525F96F1B}" dt="2019-04-15T04:19:03.452" v="968" actId="1076"/>
          <ac:picMkLst>
            <pc:docMk/>
            <pc:sldMk cId="1648269214" sldId="275"/>
            <ac:picMk id="5" creationId="{C8A547F6-5BAC-40BA-9632-A8AAAB95F910}"/>
          </ac:picMkLst>
        </pc:picChg>
        <pc:picChg chg="del">
          <ac:chgData name="" userId="41604d5211b1a53f" providerId="LiveId" clId="{92C51642-FFB2-45E7-82A0-CEA525F96F1B}" dt="2019-04-15T04:14:31.246" v="806"/>
          <ac:picMkLst>
            <pc:docMk/>
            <pc:sldMk cId="1648269214" sldId="275"/>
            <ac:picMk id="6" creationId="{FDDFC44B-AA6D-4DC9-A50C-D8407800B981}"/>
          </ac:picMkLst>
        </pc:picChg>
      </pc:sldChg>
      <pc:sldChg chg="addSp modSp">
        <pc:chgData name="" userId="41604d5211b1a53f" providerId="LiveId" clId="{92C51642-FFB2-45E7-82A0-CEA525F96F1B}" dt="2019-04-15T05:11:36.575" v="1660" actId="113"/>
        <pc:sldMkLst>
          <pc:docMk/>
          <pc:sldMk cId="4277377890" sldId="276"/>
        </pc:sldMkLst>
        <pc:spChg chg="add mod">
          <ac:chgData name="" userId="41604d5211b1a53f" providerId="LiveId" clId="{92C51642-FFB2-45E7-82A0-CEA525F96F1B}" dt="2019-04-15T05:11:36.575" v="1660" actId="113"/>
          <ac:spMkLst>
            <pc:docMk/>
            <pc:sldMk cId="4277377890" sldId="276"/>
            <ac:spMk id="5" creationId="{18C55945-5BEF-4B35-8FA6-3FDE54571D77}"/>
          </ac:spMkLst>
        </pc:spChg>
        <pc:picChg chg="mod">
          <ac:chgData name="" userId="41604d5211b1a53f" providerId="LiveId" clId="{92C51642-FFB2-45E7-82A0-CEA525F96F1B}" dt="2019-04-15T04:06:43.965" v="804" actId="1076"/>
          <ac:picMkLst>
            <pc:docMk/>
            <pc:sldMk cId="4277377890" sldId="276"/>
            <ac:picMk id="4" creationId="{1E13C564-33B4-4A87-A4B9-9DB739414962}"/>
          </ac:picMkLst>
        </pc:picChg>
      </pc:sldChg>
      <pc:sldChg chg="addSp delSp modSp">
        <pc:chgData name="" userId="41604d5211b1a53f" providerId="LiveId" clId="{92C51642-FFB2-45E7-82A0-CEA525F96F1B}" dt="2019-04-15T05:15:49.802" v="1676" actId="1076"/>
        <pc:sldMkLst>
          <pc:docMk/>
          <pc:sldMk cId="240180484" sldId="277"/>
        </pc:sldMkLst>
        <pc:picChg chg="del">
          <ac:chgData name="" userId="41604d5211b1a53f" providerId="LiveId" clId="{92C51642-FFB2-45E7-82A0-CEA525F96F1B}" dt="2019-04-15T05:14:58.073" v="1661" actId="478"/>
          <ac:picMkLst>
            <pc:docMk/>
            <pc:sldMk cId="240180484" sldId="277"/>
            <ac:picMk id="4" creationId="{C5828BCE-BA95-416A-B5A8-6E56A125DFB8}"/>
          </ac:picMkLst>
        </pc:picChg>
        <pc:picChg chg="add del mod">
          <ac:chgData name="" userId="41604d5211b1a53f" providerId="LiveId" clId="{92C51642-FFB2-45E7-82A0-CEA525F96F1B}" dt="2019-04-15T05:15:25.721" v="1667" actId="478"/>
          <ac:picMkLst>
            <pc:docMk/>
            <pc:sldMk cId="240180484" sldId="277"/>
            <ac:picMk id="5" creationId="{46F1B8DC-6A59-4C28-B214-187241964905}"/>
          </ac:picMkLst>
        </pc:picChg>
        <pc:picChg chg="add mod">
          <ac:chgData name="" userId="41604d5211b1a53f" providerId="LiveId" clId="{92C51642-FFB2-45E7-82A0-CEA525F96F1B}" dt="2019-04-15T05:15:49.802" v="1676" actId="1076"/>
          <ac:picMkLst>
            <pc:docMk/>
            <pc:sldMk cId="240180484" sldId="277"/>
            <ac:picMk id="6" creationId="{D2AB9A02-DD5F-487E-AAA4-53F996F8970C}"/>
          </ac:picMkLst>
        </pc:picChg>
      </pc:sldChg>
      <pc:sldChg chg="addSp delSp modSp">
        <pc:chgData name="" userId="41604d5211b1a53f" providerId="LiveId" clId="{92C51642-FFB2-45E7-82A0-CEA525F96F1B}" dt="2019-04-15T05:31:06.959" v="1764" actId="20577"/>
        <pc:sldMkLst>
          <pc:docMk/>
          <pc:sldMk cId="979710060" sldId="278"/>
        </pc:sldMkLst>
        <pc:graphicFrameChg chg="add mod modGraphic">
          <ac:chgData name="" userId="41604d5211b1a53f" providerId="LiveId" clId="{92C51642-FFB2-45E7-82A0-CEA525F96F1B}" dt="2019-04-15T05:31:06.959" v="1764" actId="20577"/>
          <ac:graphicFrameMkLst>
            <pc:docMk/>
            <pc:sldMk cId="979710060" sldId="278"/>
            <ac:graphicFrameMk id="3" creationId="{A63E6D5D-99C9-4DBD-A8F1-3E5E1FEF5288}"/>
          </ac:graphicFrameMkLst>
        </pc:graphicFrameChg>
        <pc:picChg chg="del mod">
          <ac:chgData name="" userId="41604d5211b1a53f" providerId="LiveId" clId="{92C51642-FFB2-45E7-82A0-CEA525F96F1B}" dt="2019-04-15T05:26:11.739" v="1689" actId="478"/>
          <ac:picMkLst>
            <pc:docMk/>
            <pc:sldMk cId="979710060" sldId="278"/>
            <ac:picMk id="4" creationId="{65988350-02E9-4A0C-B1F2-EE80B98E11FA}"/>
          </ac:picMkLst>
        </pc:picChg>
        <pc:picChg chg="add mod">
          <ac:chgData name="" userId="41604d5211b1a53f" providerId="LiveId" clId="{92C51642-FFB2-45E7-82A0-CEA525F96F1B}" dt="2019-04-15T05:26:38.610" v="1698" actId="1076"/>
          <ac:picMkLst>
            <pc:docMk/>
            <pc:sldMk cId="979710060" sldId="278"/>
            <ac:picMk id="6" creationId="{11AF7602-109F-4A1C-A784-325DD43E4C56}"/>
          </ac:picMkLst>
        </pc:picChg>
      </pc:sldChg>
      <pc:sldChg chg="addSp delSp modSp">
        <pc:chgData name="" userId="41604d5211b1a53f" providerId="LiveId" clId="{92C51642-FFB2-45E7-82A0-CEA525F96F1B}" dt="2019-04-14T23:10:00.080" v="609" actId="20577"/>
        <pc:sldMkLst>
          <pc:docMk/>
          <pc:sldMk cId="1580090251" sldId="282"/>
        </pc:sldMkLst>
        <pc:spChg chg="mod">
          <ac:chgData name="" userId="41604d5211b1a53f" providerId="LiveId" clId="{92C51642-FFB2-45E7-82A0-CEA525F96F1B}" dt="2019-04-14T22:39:00.069" v="412" actId="20577"/>
          <ac:spMkLst>
            <pc:docMk/>
            <pc:sldMk cId="1580090251" sldId="282"/>
            <ac:spMk id="5" creationId="{4010A463-C8F1-45CF-A614-1CE7E67453CB}"/>
          </ac:spMkLst>
        </pc:spChg>
        <pc:spChg chg="mod">
          <ac:chgData name="" userId="41604d5211b1a53f" providerId="LiveId" clId="{92C51642-FFB2-45E7-82A0-CEA525F96F1B}" dt="2019-04-14T23:10:00.080" v="609" actId="20577"/>
          <ac:spMkLst>
            <pc:docMk/>
            <pc:sldMk cId="1580090251" sldId="282"/>
            <ac:spMk id="6" creationId="{1A760175-8084-445F-8C9A-DEAA60C52A52}"/>
          </ac:spMkLst>
        </pc:spChg>
        <pc:spChg chg="add mod">
          <ac:chgData name="" userId="41604d5211b1a53f" providerId="LiveId" clId="{92C51642-FFB2-45E7-82A0-CEA525F96F1B}" dt="2019-04-14T23:03:56.568" v="510" actId="207"/>
          <ac:spMkLst>
            <pc:docMk/>
            <pc:sldMk cId="1580090251" sldId="282"/>
            <ac:spMk id="1045" creationId="{CACFE735-7A80-491B-B89A-4BAD07055FD9}"/>
          </ac:spMkLst>
        </pc:spChg>
        <pc:spChg chg="add del mod">
          <ac:chgData name="" userId="41604d5211b1a53f" providerId="LiveId" clId="{92C51642-FFB2-45E7-82A0-CEA525F96F1B}" dt="2019-04-14T23:06:32.280" v="564"/>
          <ac:spMkLst>
            <pc:docMk/>
            <pc:sldMk cId="1580090251" sldId="282"/>
            <ac:spMk id="1046" creationId="{FC4347A1-070D-4DAE-964E-395001BE74AE}"/>
          </ac:spMkLst>
        </pc:spChg>
        <pc:spChg chg="add del mod">
          <ac:chgData name="" userId="41604d5211b1a53f" providerId="LiveId" clId="{92C51642-FFB2-45E7-82A0-CEA525F96F1B}" dt="2019-04-14T23:06:32.280" v="566"/>
          <ac:spMkLst>
            <pc:docMk/>
            <pc:sldMk cId="1580090251" sldId="282"/>
            <ac:spMk id="1047" creationId="{3DF9AFC1-53CA-45C8-A872-0F29D1B4DC78}"/>
          </ac:spMkLst>
        </pc:spChg>
        <pc:picChg chg="add mod">
          <ac:chgData name="" userId="41604d5211b1a53f" providerId="LiveId" clId="{92C51642-FFB2-45E7-82A0-CEA525F96F1B}" dt="2019-04-14T23:00:04.483" v="485" actId="1076"/>
          <ac:picMkLst>
            <pc:docMk/>
            <pc:sldMk cId="1580090251" sldId="282"/>
            <ac:picMk id="2" creationId="{8AD58640-42B6-4A25-9F7D-14ED852A49FB}"/>
          </ac:picMkLst>
        </pc:picChg>
        <pc:picChg chg="add mod">
          <ac:chgData name="" userId="41604d5211b1a53f" providerId="LiveId" clId="{92C51642-FFB2-45E7-82A0-CEA525F96F1B}" dt="2019-04-14T22:55:11.094" v="450" actId="1076"/>
          <ac:picMkLst>
            <pc:docMk/>
            <pc:sldMk cId="1580090251" sldId="282"/>
            <ac:picMk id="1026" creationId="{050AC28D-7A00-4C36-9A7F-3D9A3200C96A}"/>
          </ac:picMkLst>
        </pc:picChg>
        <pc:picChg chg="add mod">
          <ac:chgData name="" userId="41604d5211b1a53f" providerId="LiveId" clId="{92C51642-FFB2-45E7-82A0-CEA525F96F1B}" dt="2019-04-14T23:04:26.382" v="517" actId="1076"/>
          <ac:picMkLst>
            <pc:docMk/>
            <pc:sldMk cId="1580090251" sldId="282"/>
            <ac:picMk id="1028" creationId="{F22DD5A8-F789-460A-A32D-CA975DC4B90B}"/>
          </ac:picMkLst>
        </pc:picChg>
        <pc:picChg chg="add mod">
          <ac:chgData name="" userId="41604d5211b1a53f" providerId="LiveId" clId="{92C51642-FFB2-45E7-82A0-CEA525F96F1B}" dt="2019-04-14T23:00:38.930" v="493" actId="1076"/>
          <ac:picMkLst>
            <pc:docMk/>
            <pc:sldMk cId="1580090251" sldId="282"/>
            <ac:picMk id="1030" creationId="{4759ED11-DB51-4ED8-B266-CFF564529480}"/>
          </ac:picMkLst>
        </pc:picChg>
        <pc:picChg chg="add del mod">
          <ac:chgData name="" userId="41604d5211b1a53f" providerId="LiveId" clId="{92C51642-FFB2-45E7-82A0-CEA525F96F1B}" dt="2019-04-14T22:52:10.411" v="430" actId="478"/>
          <ac:picMkLst>
            <pc:docMk/>
            <pc:sldMk cId="1580090251" sldId="282"/>
            <ac:picMk id="1032" creationId="{02BFA8C1-CAD3-4738-9115-3F89FD7F0A88}"/>
          </ac:picMkLst>
        </pc:picChg>
        <pc:picChg chg="add del">
          <ac:chgData name="" userId="41604d5211b1a53f" providerId="LiveId" clId="{92C51642-FFB2-45E7-82A0-CEA525F96F1B}" dt="2019-04-14T22:52:10.411" v="430" actId="478"/>
          <ac:picMkLst>
            <pc:docMk/>
            <pc:sldMk cId="1580090251" sldId="282"/>
            <ac:picMk id="1034" creationId="{F7FC75BE-8053-404C-BBC6-E7D322A7BBAA}"/>
          </ac:picMkLst>
        </pc:picChg>
        <pc:cxnChg chg="add mod">
          <ac:chgData name="" userId="41604d5211b1a53f" providerId="LiveId" clId="{92C51642-FFB2-45E7-82A0-CEA525F96F1B}" dt="2019-04-14T23:00:29.533" v="491" actId="14100"/>
          <ac:cxnSpMkLst>
            <pc:docMk/>
            <pc:sldMk cId="1580090251" sldId="282"/>
            <ac:cxnSpMk id="4" creationId="{C3E567B5-F219-4A17-BE61-B2A3C0D3C9ED}"/>
          </ac:cxnSpMkLst>
        </pc:cxnChg>
        <pc:cxnChg chg="add del mod">
          <ac:chgData name="" userId="41604d5211b1a53f" providerId="LiveId" clId="{92C51642-FFB2-45E7-82A0-CEA525F96F1B}" dt="2019-04-14T22:55:14.255" v="451" actId="478"/>
          <ac:cxnSpMkLst>
            <pc:docMk/>
            <pc:sldMk cId="1580090251" sldId="282"/>
            <ac:cxnSpMk id="9" creationId="{36486C54-E881-45E3-9A39-5ABD81EA0F2F}"/>
          </ac:cxnSpMkLst>
        </pc:cxnChg>
        <pc:cxnChg chg="add del mod">
          <ac:chgData name="" userId="41604d5211b1a53f" providerId="LiveId" clId="{92C51642-FFB2-45E7-82A0-CEA525F96F1B}" dt="2019-04-14T22:55:48.311" v="454" actId="478"/>
          <ac:cxnSpMkLst>
            <pc:docMk/>
            <pc:sldMk cId="1580090251" sldId="282"/>
            <ac:cxnSpMk id="11" creationId="{3C01527F-EBAC-4473-AFFC-1D5990F1E0F7}"/>
          </ac:cxnSpMkLst>
        </pc:cxnChg>
        <pc:cxnChg chg="add mod">
          <ac:chgData name="" userId="41604d5211b1a53f" providerId="LiveId" clId="{92C51642-FFB2-45E7-82A0-CEA525F96F1B}" dt="2019-04-14T23:01:22.802" v="496" actId="14100"/>
          <ac:cxnSpMkLst>
            <pc:docMk/>
            <pc:sldMk cId="1580090251" sldId="282"/>
            <ac:cxnSpMk id="21" creationId="{5A6F8E4F-3694-4416-B8DD-C4EF5DBCDD0C}"/>
          </ac:cxnSpMkLst>
        </pc:cxnChg>
        <pc:cxnChg chg="add mod">
          <ac:chgData name="" userId="41604d5211b1a53f" providerId="LiveId" clId="{92C51642-FFB2-45E7-82A0-CEA525F96F1B}" dt="2019-04-14T23:02:20.565" v="500" actId="14100"/>
          <ac:cxnSpMkLst>
            <pc:docMk/>
            <pc:sldMk cId="1580090251" sldId="282"/>
            <ac:cxnSpMk id="26" creationId="{4383B4C9-5D52-4A3E-9FBF-A20565D669B8}"/>
          </ac:cxnSpMkLst>
        </pc:cxnChg>
      </pc:sldChg>
      <pc:sldChg chg="addSp delSp modSp add delAnim modAnim">
        <pc:chgData name="" userId="41604d5211b1a53f" providerId="LiveId" clId="{92C51642-FFB2-45E7-82A0-CEA525F96F1B}" dt="2019-04-15T03:56:46.673" v="802" actId="20577"/>
        <pc:sldMkLst>
          <pc:docMk/>
          <pc:sldMk cId="606210651" sldId="285"/>
        </pc:sldMkLst>
        <pc:spChg chg="mod">
          <ac:chgData name="" userId="41604d5211b1a53f" providerId="LiveId" clId="{92C51642-FFB2-45E7-82A0-CEA525F96F1B}" dt="2019-04-14T22:33:12.566" v="351" actId="20577"/>
          <ac:spMkLst>
            <pc:docMk/>
            <pc:sldMk cId="606210651" sldId="285"/>
            <ac:spMk id="2" creationId="{24EA4A31-ED2A-45CD-9826-F4B81D756648}"/>
          </ac:spMkLst>
        </pc:spChg>
        <pc:spChg chg="del">
          <ac:chgData name="" userId="41604d5211b1a53f" providerId="LiveId" clId="{92C51642-FFB2-45E7-82A0-CEA525F96F1B}" dt="2019-04-14T22:25:26.363" v="1"/>
          <ac:spMkLst>
            <pc:docMk/>
            <pc:sldMk cId="606210651" sldId="285"/>
            <ac:spMk id="3" creationId="{6D1E9737-8C60-4A58-B95F-F1BA84B7F9EC}"/>
          </ac:spMkLst>
        </pc:spChg>
        <pc:spChg chg="add del mod">
          <ac:chgData name="" userId="41604d5211b1a53f" providerId="LiveId" clId="{92C51642-FFB2-45E7-82A0-CEA525F96F1B}" dt="2019-04-14T22:26:23.775" v="27"/>
          <ac:spMkLst>
            <pc:docMk/>
            <pc:sldMk cId="606210651" sldId="285"/>
            <ac:spMk id="5" creationId="{1721E376-6834-45B3-8A44-49C65A978EF9}"/>
          </ac:spMkLst>
        </pc:spChg>
        <pc:spChg chg="add mod">
          <ac:chgData name="" userId="41604d5211b1a53f" providerId="LiveId" clId="{92C51642-FFB2-45E7-82A0-CEA525F96F1B}" dt="2019-04-15T03:56:46.673" v="802" actId="20577"/>
          <ac:spMkLst>
            <pc:docMk/>
            <pc:sldMk cId="606210651" sldId="285"/>
            <ac:spMk id="6" creationId="{D805FB87-D165-4830-B7DF-81AEA9B00E42}"/>
          </ac:spMkLst>
        </pc:spChg>
        <pc:spChg chg="add del mod">
          <ac:chgData name="" userId="41604d5211b1a53f" providerId="LiveId" clId="{92C51642-FFB2-45E7-82A0-CEA525F96F1B}" dt="2019-04-14T23:13:03.190" v="633"/>
          <ac:spMkLst>
            <pc:docMk/>
            <pc:sldMk cId="606210651" sldId="285"/>
            <ac:spMk id="8" creationId="{AA425B42-7565-43DF-A3C0-C90364FC4E01}"/>
          </ac:spMkLst>
        </pc:spChg>
        <pc:picChg chg="add del mod">
          <ac:chgData name="" userId="41604d5211b1a53f" providerId="LiveId" clId="{92C51642-FFB2-45E7-82A0-CEA525F96F1B}" dt="2019-04-14T23:13:01.456" v="632" actId="478"/>
          <ac:picMkLst>
            <pc:docMk/>
            <pc:sldMk cId="606210651" sldId="285"/>
            <ac:picMk id="4" creationId="{F5F55F17-F806-4512-BB7B-D07FC8B085ED}"/>
          </ac:picMkLst>
        </pc:picChg>
        <pc:picChg chg="add mod">
          <ac:chgData name="" userId="41604d5211b1a53f" providerId="LiveId" clId="{92C51642-FFB2-45E7-82A0-CEA525F96F1B}" dt="2019-04-14T23:13:23.993" v="640" actId="1076"/>
          <ac:picMkLst>
            <pc:docMk/>
            <pc:sldMk cId="606210651" sldId="285"/>
            <ac:picMk id="9" creationId="{A85263F4-3DF3-49FB-BFA7-A8D102966A63}"/>
          </ac:picMkLst>
        </pc:picChg>
      </pc:sldChg>
      <pc:sldChg chg="addSp delSp modSp add del">
        <pc:chgData name="" userId="41604d5211b1a53f" providerId="LiveId" clId="{92C51642-FFB2-45E7-82A0-CEA525F96F1B}" dt="2019-04-15T05:09:41.795" v="1586" actId="2696"/>
        <pc:sldMkLst>
          <pc:docMk/>
          <pc:sldMk cId="539211976" sldId="286"/>
        </pc:sldMkLst>
        <pc:picChg chg="add del mod">
          <ac:chgData name="" userId="41604d5211b1a53f" providerId="LiveId" clId="{92C51642-FFB2-45E7-82A0-CEA525F96F1B}" dt="2019-04-15T04:39:19.669" v="1356"/>
          <ac:picMkLst>
            <pc:docMk/>
            <pc:sldMk cId="539211976" sldId="286"/>
            <ac:picMk id="4" creationId="{AFE42786-49AB-4E9C-81FE-4608D04B852F}"/>
          </ac:picMkLst>
        </pc:picChg>
      </pc:sldChg>
      <pc:sldChg chg="addSp delSp modSp add ord">
        <pc:chgData name="" userId="41604d5211b1a53f" providerId="LiveId" clId="{92C51642-FFB2-45E7-82A0-CEA525F96F1B}" dt="2019-04-15T04:40:06.544" v="1377" actId="1076"/>
        <pc:sldMkLst>
          <pc:docMk/>
          <pc:sldMk cId="3496967238" sldId="287"/>
        </pc:sldMkLst>
        <pc:spChg chg="mod">
          <ac:chgData name="" userId="41604d5211b1a53f" providerId="LiveId" clId="{92C51642-FFB2-45E7-82A0-CEA525F96F1B}" dt="2019-04-15T04:40:06.544" v="1377" actId="1076"/>
          <ac:spMkLst>
            <pc:docMk/>
            <pc:sldMk cId="3496967238" sldId="287"/>
            <ac:spMk id="2" creationId="{DD09F2E5-C8ED-4B03-B1B6-AD6742FBEDBB}"/>
          </ac:spMkLst>
        </pc:spChg>
        <pc:spChg chg="mod">
          <ac:chgData name="" userId="41604d5211b1a53f" providerId="LiveId" clId="{92C51642-FFB2-45E7-82A0-CEA525F96F1B}" dt="2019-04-15T04:24:55.953" v="1283" actId="27636"/>
          <ac:spMkLst>
            <pc:docMk/>
            <pc:sldMk cId="3496967238" sldId="287"/>
            <ac:spMk id="3" creationId="{82744418-8719-4F95-A5C6-BBBECC810390}"/>
          </ac:spMkLst>
        </pc:spChg>
        <pc:spChg chg="add mod">
          <ac:chgData name="" userId="41604d5211b1a53f" providerId="LiveId" clId="{92C51642-FFB2-45E7-82A0-CEA525F96F1B}" dt="2019-04-15T04:31:46.139" v="1352" actId="20577"/>
          <ac:spMkLst>
            <pc:docMk/>
            <pc:sldMk cId="3496967238" sldId="287"/>
            <ac:spMk id="5" creationId="{8E987447-E0CB-4CCA-B6F5-6399DB3BEF65}"/>
          </ac:spMkLst>
        </pc:spChg>
        <pc:spChg chg="del">
          <ac:chgData name="" userId="41604d5211b1a53f" providerId="LiveId" clId="{92C51642-FFB2-45E7-82A0-CEA525F96F1B}" dt="2019-04-15T04:20:28.821" v="997" actId="26606"/>
          <ac:spMkLst>
            <pc:docMk/>
            <pc:sldMk cId="3496967238" sldId="287"/>
            <ac:spMk id="9" creationId="{9F4444CE-BC8D-4D61-B303-4C05614E62AB}"/>
          </ac:spMkLst>
        </pc:spChg>
        <pc:spChg chg="del">
          <ac:chgData name="" userId="41604d5211b1a53f" providerId="LiveId" clId="{92C51642-FFB2-45E7-82A0-CEA525F96F1B}" dt="2019-04-15T04:20:28.821" v="997" actId="26606"/>
          <ac:spMkLst>
            <pc:docMk/>
            <pc:sldMk cId="3496967238" sldId="287"/>
            <ac:spMk id="11" creationId="{62423CA5-E2E1-4789-B759-9906C1C94063}"/>
          </ac:spMkLst>
        </pc:spChg>
        <pc:spChg chg="del">
          <ac:chgData name="" userId="41604d5211b1a53f" providerId="LiveId" clId="{92C51642-FFB2-45E7-82A0-CEA525F96F1B}" dt="2019-04-15T04:20:28.821" v="997" actId="26606"/>
          <ac:spMkLst>
            <pc:docMk/>
            <pc:sldMk cId="3496967238" sldId="287"/>
            <ac:spMk id="13" creationId="{73772B81-181F-48B7-8826-4D9686D15DF5}"/>
          </ac:spMkLst>
        </pc:spChg>
        <pc:spChg chg="del">
          <ac:chgData name="" userId="41604d5211b1a53f" providerId="LiveId" clId="{92C51642-FFB2-45E7-82A0-CEA525F96F1B}" dt="2019-04-15T04:20:28.821" v="997" actId="26606"/>
          <ac:spMkLst>
            <pc:docMk/>
            <pc:sldMk cId="3496967238" sldId="287"/>
            <ac:spMk id="15" creationId="{B2205F6E-03C6-4E92-877C-E2482F6599AA}"/>
          </ac:spMkLst>
        </pc:spChg>
        <pc:spChg chg="add">
          <ac:chgData name="" userId="41604d5211b1a53f" providerId="LiveId" clId="{92C51642-FFB2-45E7-82A0-CEA525F96F1B}" dt="2019-04-15T04:20:28.821" v="997" actId="26606"/>
          <ac:spMkLst>
            <pc:docMk/>
            <pc:sldMk cId="3496967238" sldId="287"/>
            <ac:spMk id="20" creationId="{9F4444CE-BC8D-4D61-B303-4C05614E62AB}"/>
          </ac:spMkLst>
        </pc:spChg>
        <pc:spChg chg="add">
          <ac:chgData name="" userId="41604d5211b1a53f" providerId="LiveId" clId="{92C51642-FFB2-45E7-82A0-CEA525F96F1B}" dt="2019-04-15T04:20:28.821" v="997" actId="26606"/>
          <ac:spMkLst>
            <pc:docMk/>
            <pc:sldMk cId="3496967238" sldId="287"/>
            <ac:spMk id="22" creationId="{62423CA5-E2E1-4789-B759-9906C1C94063}"/>
          </ac:spMkLst>
        </pc:spChg>
        <pc:spChg chg="add">
          <ac:chgData name="" userId="41604d5211b1a53f" providerId="LiveId" clId="{92C51642-FFB2-45E7-82A0-CEA525F96F1B}" dt="2019-04-15T04:20:28.821" v="997" actId="26606"/>
          <ac:spMkLst>
            <pc:docMk/>
            <pc:sldMk cId="3496967238" sldId="287"/>
            <ac:spMk id="24" creationId="{73772B81-181F-48B7-8826-4D9686D15DF5}"/>
          </ac:spMkLst>
        </pc:spChg>
        <pc:spChg chg="add">
          <ac:chgData name="" userId="41604d5211b1a53f" providerId="LiveId" clId="{92C51642-FFB2-45E7-82A0-CEA525F96F1B}" dt="2019-04-15T04:20:28.821" v="997" actId="26606"/>
          <ac:spMkLst>
            <pc:docMk/>
            <pc:sldMk cId="3496967238" sldId="287"/>
            <ac:spMk id="26" creationId="{B2205F6E-03C6-4E92-877C-E2482F6599AA}"/>
          </ac:spMkLst>
        </pc:spChg>
        <pc:picChg chg="del">
          <ac:chgData name="" userId="41604d5211b1a53f" providerId="LiveId" clId="{92C51642-FFB2-45E7-82A0-CEA525F96F1B}" dt="2019-04-15T04:20:17.527" v="993" actId="478"/>
          <ac:picMkLst>
            <pc:docMk/>
            <pc:sldMk cId="3496967238" sldId="287"/>
            <ac:picMk id="4" creationId="{1E13C564-33B4-4A87-A4B9-9DB739414962}"/>
          </ac:picMkLst>
        </pc:picChg>
        <pc:picChg chg="add mod">
          <ac:chgData name="" userId="41604d5211b1a53f" providerId="LiveId" clId="{92C51642-FFB2-45E7-82A0-CEA525F96F1B}" dt="2019-04-15T04:20:58.472" v="1001" actId="14100"/>
          <ac:picMkLst>
            <pc:docMk/>
            <pc:sldMk cId="3496967238" sldId="287"/>
            <ac:picMk id="10" creationId="{B90FC659-4EC2-49F6-B967-7291D5F47CF4}"/>
          </ac:picMkLst>
        </pc:picChg>
      </pc:sldChg>
      <pc:sldChg chg="addSp delSp modSp add">
        <pc:chgData name="" userId="41604d5211b1a53f" providerId="LiveId" clId="{92C51642-FFB2-45E7-82A0-CEA525F96F1B}" dt="2019-04-15T04:50:52.958" v="1564" actId="1076"/>
        <pc:sldMkLst>
          <pc:docMk/>
          <pc:sldMk cId="3500932318" sldId="288"/>
        </pc:sldMkLst>
        <pc:spChg chg="mod">
          <ac:chgData name="" userId="41604d5211b1a53f" providerId="LiveId" clId="{92C51642-FFB2-45E7-82A0-CEA525F96F1B}" dt="2019-04-15T04:39:46.883" v="1374" actId="1076"/>
          <ac:spMkLst>
            <pc:docMk/>
            <pc:sldMk cId="3500932318" sldId="288"/>
            <ac:spMk id="2" creationId="{DD09F2E5-C8ED-4B03-B1B6-AD6742FBEDBB}"/>
          </ac:spMkLst>
        </pc:spChg>
        <pc:spChg chg="mod">
          <ac:chgData name="" userId="41604d5211b1a53f" providerId="LiveId" clId="{92C51642-FFB2-45E7-82A0-CEA525F96F1B}" dt="2019-04-15T04:41:58.709" v="1555" actId="27636"/>
          <ac:spMkLst>
            <pc:docMk/>
            <pc:sldMk cId="3500932318" sldId="288"/>
            <ac:spMk id="3" creationId="{82744418-8719-4F95-A5C6-BBBECC810390}"/>
          </ac:spMkLst>
        </pc:spChg>
        <pc:picChg chg="add del mod">
          <ac:chgData name="" userId="41604d5211b1a53f" providerId="LiveId" clId="{92C51642-FFB2-45E7-82A0-CEA525F96F1B}" dt="2019-04-15T04:50:27.716" v="1559" actId="478"/>
          <ac:picMkLst>
            <pc:docMk/>
            <pc:sldMk cId="3500932318" sldId="288"/>
            <ac:picMk id="4" creationId="{A7819677-EA1A-4CDA-917D-C667CB6ED82F}"/>
          </ac:picMkLst>
        </pc:picChg>
        <pc:picChg chg="add mod">
          <ac:chgData name="" userId="41604d5211b1a53f" providerId="LiveId" clId="{92C51642-FFB2-45E7-82A0-CEA525F96F1B}" dt="2019-04-15T04:50:52.958" v="1564" actId="1076"/>
          <ac:picMkLst>
            <pc:docMk/>
            <pc:sldMk cId="3500932318" sldId="288"/>
            <ac:picMk id="6" creationId="{87E83355-A264-4111-A182-4C283167EFDC}"/>
          </ac:picMkLst>
        </pc:picChg>
        <pc:picChg chg="del">
          <ac:chgData name="" userId="41604d5211b1a53f" providerId="LiveId" clId="{92C51642-FFB2-45E7-82A0-CEA525F96F1B}" dt="2019-04-15T04:39:25.794" v="1358" actId="478"/>
          <ac:picMkLst>
            <pc:docMk/>
            <pc:sldMk cId="3500932318" sldId="288"/>
            <ac:picMk id="10" creationId="{B90FC659-4EC2-49F6-B967-7291D5F47CF4}"/>
          </ac:picMkLst>
        </pc:picChg>
        <pc:picChg chg="add mod">
          <ac:chgData name="" userId="41604d5211b1a53f" providerId="LiveId" clId="{92C51642-FFB2-45E7-82A0-CEA525F96F1B}" dt="2019-04-15T04:50:45.252" v="1562" actId="1076"/>
          <ac:picMkLst>
            <pc:docMk/>
            <pc:sldMk cId="3500932318" sldId="288"/>
            <ac:picMk id="11" creationId="{0716228B-ED9F-450B-9B6E-8CEEA115DC42}"/>
          </ac:picMkLst>
        </pc:picChg>
      </pc:sldChg>
    </pc:docChg>
  </pc:docChgLst>
  <pc:docChgLst>
    <pc:chgData name="prakhar bajpai" userId="41604d5211b1a53f" providerId="LiveId" clId="{92C51642-FFB2-45E7-82A0-CEA525F96F1B}"/>
    <pc:docChg chg="undo custSel mod addSld delSld modSld sldOrd modMainMaster">
      <pc:chgData name="prakhar bajpai" userId="41604d5211b1a53f" providerId="LiveId" clId="{92C51642-FFB2-45E7-82A0-CEA525F96F1B}" dt="2019-04-15T09:54:35.312" v="6458" actId="1076"/>
      <pc:docMkLst>
        <pc:docMk/>
      </pc:docMkLst>
      <pc:sldChg chg="addSp delSp modSp">
        <pc:chgData name="prakhar bajpai" userId="41604d5211b1a53f" providerId="LiveId" clId="{92C51642-FFB2-45E7-82A0-CEA525F96F1B}" dt="2019-04-15T09:54:35.312" v="6458" actId="1076"/>
        <pc:sldMkLst>
          <pc:docMk/>
          <pc:sldMk cId="4220620563" sldId="256"/>
        </pc:sldMkLst>
        <pc:spChg chg="del mod">
          <ac:chgData name="prakhar bajpai" userId="41604d5211b1a53f" providerId="LiveId" clId="{92C51642-FFB2-45E7-82A0-CEA525F96F1B}" dt="2019-04-14T05:28:45.936" v="11" actId="478"/>
          <ac:spMkLst>
            <pc:docMk/>
            <pc:sldMk cId="4220620563" sldId="256"/>
            <ac:spMk id="2" creationId="{00000000-0000-0000-0000-000000000000}"/>
          </ac:spMkLst>
        </pc:spChg>
        <pc:spChg chg="del">
          <ac:chgData name="prakhar bajpai" userId="41604d5211b1a53f" providerId="LiveId" clId="{92C51642-FFB2-45E7-82A0-CEA525F96F1B}" dt="2019-04-14T05:29:05.903" v="12" actId="478"/>
          <ac:spMkLst>
            <pc:docMk/>
            <pc:sldMk cId="4220620563" sldId="256"/>
            <ac:spMk id="5" creationId="{00000000-0000-0000-0000-000000000000}"/>
          </ac:spMkLst>
        </pc:spChg>
        <pc:spChg chg="add del mod">
          <ac:chgData name="prakhar bajpai" userId="41604d5211b1a53f" providerId="LiveId" clId="{92C51642-FFB2-45E7-82A0-CEA525F96F1B}" dt="2019-04-14T05:29:09.247" v="14" actId="478"/>
          <ac:spMkLst>
            <pc:docMk/>
            <pc:sldMk cId="4220620563" sldId="256"/>
            <ac:spMk id="6" creationId="{4D3056CD-2A79-4184-8A62-011CB35BA0A4}"/>
          </ac:spMkLst>
        </pc:spChg>
        <pc:spChg chg="mod">
          <ac:chgData name="prakhar bajpai" userId="41604d5211b1a53f" providerId="LiveId" clId="{92C51642-FFB2-45E7-82A0-CEA525F96F1B}" dt="2019-04-14T07:34:56.756" v="2127"/>
          <ac:spMkLst>
            <pc:docMk/>
            <pc:sldMk cId="4220620563" sldId="256"/>
            <ac:spMk id="7" creationId="{00000000-0000-0000-0000-000000000000}"/>
          </ac:spMkLst>
        </pc:spChg>
        <pc:spChg chg="add mod">
          <ac:chgData name="prakhar bajpai" userId="41604d5211b1a53f" providerId="LiveId" clId="{92C51642-FFB2-45E7-82A0-CEA525F96F1B}" dt="2019-04-14T07:34:56.756" v="2127"/>
          <ac:spMkLst>
            <pc:docMk/>
            <pc:sldMk cId="4220620563" sldId="256"/>
            <ac:spMk id="11" creationId="{79ECD06E-95C9-42E0-AE10-CC1D20A76906}"/>
          </ac:spMkLst>
        </pc:spChg>
        <pc:spChg chg="add mod">
          <ac:chgData name="prakhar bajpai" userId="41604d5211b1a53f" providerId="LiveId" clId="{92C51642-FFB2-45E7-82A0-CEA525F96F1B}" dt="2019-04-15T09:54:02.853" v="6456" actId="1076"/>
          <ac:spMkLst>
            <pc:docMk/>
            <pc:sldMk cId="4220620563" sldId="256"/>
            <ac:spMk id="12" creationId="{E0C3550F-0D21-4A1B-9735-CAFB126B4C5E}"/>
          </ac:spMkLst>
        </pc:spChg>
        <pc:spChg chg="add del mod">
          <ac:chgData name="prakhar bajpai" userId="41604d5211b1a53f" providerId="LiveId" clId="{92C51642-FFB2-45E7-82A0-CEA525F96F1B}" dt="2019-04-14T05:36:02.041" v="45" actId="478"/>
          <ac:spMkLst>
            <pc:docMk/>
            <pc:sldMk cId="4220620563" sldId="256"/>
            <ac:spMk id="13" creationId="{46F213A9-F1CB-4EC7-850A-16C2A4B10723}"/>
          </ac:spMkLst>
        </pc:spChg>
        <pc:spChg chg="add mod">
          <ac:chgData name="prakhar bajpai" userId="41604d5211b1a53f" providerId="LiveId" clId="{92C51642-FFB2-45E7-82A0-CEA525F96F1B}" dt="2019-04-15T09:54:35.312" v="6458" actId="1076"/>
          <ac:spMkLst>
            <pc:docMk/>
            <pc:sldMk cId="4220620563" sldId="256"/>
            <ac:spMk id="14" creationId="{7CD66E93-0F0F-4F24-9130-1AC895DCA134}"/>
          </ac:spMkLst>
        </pc:spChg>
        <pc:picChg chg="del mod">
          <ac:chgData name="prakhar bajpai" userId="41604d5211b1a53f" providerId="LiveId" clId="{92C51642-FFB2-45E7-82A0-CEA525F96F1B}" dt="2019-04-14T05:28:08.800" v="3" actId="478"/>
          <ac:picMkLst>
            <pc:docMk/>
            <pc:sldMk cId="4220620563" sldId="256"/>
            <ac:picMk id="3" creationId="{00000000-0000-0000-0000-000000000000}"/>
          </ac:picMkLst>
        </pc:picChg>
        <pc:picChg chg="del">
          <ac:chgData name="prakhar bajpai" userId="41604d5211b1a53f" providerId="LiveId" clId="{92C51642-FFB2-45E7-82A0-CEA525F96F1B}" dt="2019-04-14T05:28:06.365" v="0" actId="478"/>
          <ac:picMkLst>
            <pc:docMk/>
            <pc:sldMk cId="4220620563" sldId="256"/>
            <ac:picMk id="8" creationId="{00000000-0000-0000-0000-000000000000}"/>
          </ac:picMkLst>
        </pc:picChg>
        <pc:picChg chg="del">
          <ac:chgData name="prakhar bajpai" userId="41604d5211b1a53f" providerId="LiveId" clId="{92C51642-FFB2-45E7-82A0-CEA525F96F1B}" dt="2019-04-14T05:28:07.879" v="1" actId="478"/>
          <ac:picMkLst>
            <pc:docMk/>
            <pc:sldMk cId="4220620563" sldId="256"/>
            <ac:picMk id="9" creationId="{00000000-0000-0000-0000-000000000000}"/>
          </ac:picMkLst>
        </pc:picChg>
        <pc:picChg chg="del">
          <ac:chgData name="prakhar bajpai" userId="41604d5211b1a53f" providerId="LiveId" clId="{92C51642-FFB2-45E7-82A0-CEA525F96F1B}" dt="2019-04-14T05:28:09.661" v="4" actId="478"/>
          <ac:picMkLst>
            <pc:docMk/>
            <pc:sldMk cId="4220620563" sldId="256"/>
            <ac:picMk id="10" creationId="{00000000-0000-0000-0000-000000000000}"/>
          </ac:picMkLst>
        </pc:picChg>
        <pc:picChg chg="add del mod">
          <ac:chgData name="prakhar bajpai" userId="41604d5211b1a53f" providerId="LiveId" clId="{92C51642-FFB2-45E7-82A0-CEA525F96F1B}" dt="2019-04-15T09:52:18.404" v="6443" actId="478"/>
          <ac:picMkLst>
            <pc:docMk/>
            <pc:sldMk cId="4220620563" sldId="256"/>
            <ac:picMk id="7170" creationId="{3235287E-90E6-4156-A3A2-A1ADEAA6CD3D}"/>
          </ac:picMkLst>
        </pc:picChg>
        <pc:picChg chg="add mod">
          <ac:chgData name="prakhar bajpai" userId="41604d5211b1a53f" providerId="LiveId" clId="{92C51642-FFB2-45E7-82A0-CEA525F96F1B}" dt="2019-04-15T09:52:13.957" v="6442" actId="1076"/>
          <ac:picMkLst>
            <pc:docMk/>
            <pc:sldMk cId="4220620563" sldId="256"/>
            <ac:picMk id="7172" creationId="{997EED6F-BC1D-4FBB-85A8-BFF0F744822A}"/>
          </ac:picMkLst>
        </pc:picChg>
      </pc:sldChg>
      <pc:sldChg chg="modSp">
        <pc:chgData name="prakhar bajpai" userId="41604d5211b1a53f" providerId="LiveId" clId="{92C51642-FFB2-45E7-82A0-CEA525F96F1B}" dt="2019-04-14T07:34:56.756" v="2127"/>
        <pc:sldMkLst>
          <pc:docMk/>
          <pc:sldMk cId="3351964544" sldId="266"/>
        </pc:sldMkLst>
        <pc:graphicFrameChg chg="mod">
          <ac:chgData name="prakhar bajpai" userId="41604d5211b1a53f" providerId="LiveId" clId="{92C51642-FFB2-45E7-82A0-CEA525F96F1B}" dt="2019-04-14T07:34:56.756" v="2127"/>
          <ac:graphicFrameMkLst>
            <pc:docMk/>
            <pc:sldMk cId="3351964544" sldId="266"/>
            <ac:graphicFrameMk id="5" creationId="{00000000-0000-0000-0000-000000000000}"/>
          </ac:graphicFrameMkLst>
        </pc:graphicFrameChg>
      </pc:sldChg>
      <pc:sldChg chg="modSp">
        <pc:chgData name="prakhar bajpai" userId="41604d5211b1a53f" providerId="LiveId" clId="{92C51642-FFB2-45E7-82A0-CEA525F96F1B}" dt="2019-04-14T07:34:56.756" v="2127"/>
        <pc:sldMkLst>
          <pc:docMk/>
          <pc:sldMk cId="82491009" sldId="267"/>
        </pc:sldMkLst>
        <pc:graphicFrameChg chg="mod">
          <ac:chgData name="prakhar bajpai" userId="41604d5211b1a53f" providerId="LiveId" clId="{92C51642-FFB2-45E7-82A0-CEA525F96F1B}" dt="2019-04-14T07:34:56.756" v="2127"/>
          <ac:graphicFrameMkLst>
            <pc:docMk/>
            <pc:sldMk cId="82491009" sldId="267"/>
            <ac:graphicFrameMk id="3" creationId="{00000000-0000-0000-0000-000000000000}"/>
          </ac:graphicFrameMkLst>
        </pc:graphicFrameChg>
        <pc:graphicFrameChg chg="mod">
          <ac:chgData name="prakhar bajpai" userId="41604d5211b1a53f" providerId="LiveId" clId="{92C51642-FFB2-45E7-82A0-CEA525F96F1B}" dt="2019-04-14T07:34:56.756" v="2127"/>
          <ac:graphicFrameMkLst>
            <pc:docMk/>
            <pc:sldMk cId="82491009" sldId="267"/>
            <ac:graphicFrameMk id="5" creationId="{00000000-0000-0000-0000-000000000000}"/>
          </ac:graphicFrameMkLst>
        </pc:graphicFrameChg>
      </pc:sldChg>
      <pc:sldChg chg="addSp delSp modSp">
        <pc:chgData name="prakhar bajpai" userId="41604d5211b1a53f" providerId="LiveId" clId="{92C51642-FFB2-45E7-82A0-CEA525F96F1B}" dt="2019-04-14T07:34:56.756" v="2127"/>
        <pc:sldMkLst>
          <pc:docMk/>
          <pc:sldMk cId="3723839949" sldId="268"/>
        </pc:sldMkLst>
        <pc:spChg chg="mod">
          <ac:chgData name="prakhar bajpai" userId="41604d5211b1a53f" providerId="LiveId" clId="{92C51642-FFB2-45E7-82A0-CEA525F96F1B}" dt="2019-04-14T07:34:56.756" v="2127"/>
          <ac:spMkLst>
            <pc:docMk/>
            <pc:sldMk cId="3723839949" sldId="268"/>
            <ac:spMk id="2" creationId="{00000000-0000-0000-0000-000000000000}"/>
          </ac:spMkLst>
        </pc:spChg>
        <pc:spChg chg="del mod">
          <ac:chgData name="prakhar bajpai" userId="41604d5211b1a53f" providerId="LiveId" clId="{92C51642-FFB2-45E7-82A0-CEA525F96F1B}" dt="2019-04-14T05:36:53.219" v="52" actId="478"/>
          <ac:spMkLst>
            <pc:docMk/>
            <pc:sldMk cId="3723839949" sldId="268"/>
            <ac:spMk id="3" creationId="{00000000-0000-0000-0000-000000000000}"/>
          </ac:spMkLst>
        </pc:spChg>
        <pc:spChg chg="add mod">
          <ac:chgData name="prakhar bajpai" userId="41604d5211b1a53f" providerId="LiveId" clId="{92C51642-FFB2-45E7-82A0-CEA525F96F1B}" dt="2019-04-14T07:34:56.756" v="2127"/>
          <ac:spMkLst>
            <pc:docMk/>
            <pc:sldMk cId="3723839949" sldId="268"/>
            <ac:spMk id="4" creationId="{D8D44898-B99A-4DCF-A9DD-425C4E47F335}"/>
          </ac:spMkLst>
        </pc:spChg>
        <pc:spChg chg="add mod">
          <ac:chgData name="prakhar bajpai" userId="41604d5211b1a53f" providerId="LiveId" clId="{92C51642-FFB2-45E7-82A0-CEA525F96F1B}" dt="2019-04-14T07:34:56.756" v="2127"/>
          <ac:spMkLst>
            <pc:docMk/>
            <pc:sldMk cId="3723839949" sldId="268"/>
            <ac:spMk id="5" creationId="{4D4BAE4B-9444-494A-9D71-B1E986845FA4}"/>
          </ac:spMkLst>
        </pc:spChg>
      </pc:sldChg>
      <pc:sldChg chg="modSp">
        <pc:chgData name="prakhar bajpai" userId="41604d5211b1a53f" providerId="LiveId" clId="{92C51642-FFB2-45E7-82A0-CEA525F96F1B}" dt="2019-04-14T07:34:56.756" v="2127"/>
        <pc:sldMkLst>
          <pc:docMk/>
          <pc:sldMk cId="2896369298" sldId="269"/>
        </pc:sldMkLst>
        <pc:spChg chg="mod">
          <ac:chgData name="prakhar bajpai" userId="41604d5211b1a53f" providerId="LiveId" clId="{92C51642-FFB2-45E7-82A0-CEA525F96F1B}" dt="2019-04-14T07:34:56.756" v="2127"/>
          <ac:spMkLst>
            <pc:docMk/>
            <pc:sldMk cId="2896369298" sldId="269"/>
            <ac:spMk id="4" creationId="{00000000-0000-0000-0000-000000000000}"/>
          </ac:spMkLst>
        </pc:spChg>
        <pc:picChg chg="mod">
          <ac:chgData name="prakhar bajpai" userId="41604d5211b1a53f" providerId="LiveId" clId="{92C51642-FFB2-45E7-82A0-CEA525F96F1B}" dt="2019-04-14T07:34:56.756" v="2127"/>
          <ac:picMkLst>
            <pc:docMk/>
            <pc:sldMk cId="2896369298" sldId="269"/>
            <ac:picMk id="3" creationId="{00000000-0000-0000-0000-000000000000}"/>
          </ac:picMkLst>
        </pc:picChg>
        <pc:picChg chg="mod">
          <ac:chgData name="prakhar bajpai" userId="41604d5211b1a53f" providerId="LiveId" clId="{92C51642-FFB2-45E7-82A0-CEA525F96F1B}" dt="2019-04-14T07:34:56.756" v="2127"/>
          <ac:picMkLst>
            <pc:docMk/>
            <pc:sldMk cId="2896369298" sldId="269"/>
            <ac:picMk id="6" creationId="{00000000-0000-0000-0000-000000000000}"/>
          </ac:picMkLst>
        </pc:picChg>
      </pc:sldChg>
      <pc:sldChg chg="modSp">
        <pc:chgData name="prakhar bajpai" userId="41604d5211b1a53f" providerId="LiveId" clId="{92C51642-FFB2-45E7-82A0-CEA525F96F1B}" dt="2019-04-14T07:34:56.756" v="2127"/>
        <pc:sldMkLst>
          <pc:docMk/>
          <pc:sldMk cId="3613613838" sldId="271"/>
        </pc:sldMkLst>
        <pc:graphicFrameChg chg="mod">
          <ac:chgData name="prakhar bajpai" userId="41604d5211b1a53f" providerId="LiveId" clId="{92C51642-FFB2-45E7-82A0-CEA525F96F1B}" dt="2019-04-14T07:34:56.756" v="2127"/>
          <ac:graphicFrameMkLst>
            <pc:docMk/>
            <pc:sldMk cId="3613613838" sldId="271"/>
            <ac:graphicFrameMk id="3" creationId="{00000000-0000-0000-0000-000000000000}"/>
          </ac:graphicFrameMkLst>
        </pc:graphicFrameChg>
        <pc:graphicFrameChg chg="mod">
          <ac:chgData name="prakhar bajpai" userId="41604d5211b1a53f" providerId="LiveId" clId="{92C51642-FFB2-45E7-82A0-CEA525F96F1B}" dt="2019-04-14T07:34:56.756" v="2127"/>
          <ac:graphicFrameMkLst>
            <pc:docMk/>
            <pc:sldMk cId="3613613838" sldId="271"/>
            <ac:graphicFrameMk id="4" creationId="{00000000-0000-0000-0000-000000000000}"/>
          </ac:graphicFrameMkLst>
        </pc:graphicFrameChg>
      </pc:sldChg>
      <pc:sldChg chg="modSp">
        <pc:chgData name="prakhar bajpai" userId="41604d5211b1a53f" providerId="LiveId" clId="{92C51642-FFB2-45E7-82A0-CEA525F96F1B}" dt="2019-04-14T05:28:37.373" v="8" actId="27636"/>
        <pc:sldMkLst>
          <pc:docMk/>
          <pc:sldMk cId="3585143404" sldId="272"/>
        </pc:sldMkLst>
        <pc:spChg chg="mod">
          <ac:chgData name="prakhar bajpai" userId="41604d5211b1a53f" providerId="LiveId" clId="{92C51642-FFB2-45E7-82A0-CEA525F96F1B}" dt="2019-04-14T05:28:37.370" v="7" actId="27636"/>
          <ac:spMkLst>
            <pc:docMk/>
            <pc:sldMk cId="3585143404" sldId="272"/>
            <ac:spMk id="2" creationId="{00000000-0000-0000-0000-000000000000}"/>
          </ac:spMkLst>
        </pc:spChg>
        <pc:spChg chg="mod">
          <ac:chgData name="prakhar bajpai" userId="41604d5211b1a53f" providerId="LiveId" clId="{92C51642-FFB2-45E7-82A0-CEA525F96F1B}" dt="2019-04-14T05:28:37.373" v="8" actId="27636"/>
          <ac:spMkLst>
            <pc:docMk/>
            <pc:sldMk cId="3585143404" sldId="272"/>
            <ac:spMk id="3" creationId="{00000000-0000-0000-0000-000000000000}"/>
          </ac:spMkLst>
        </pc:spChg>
      </pc:sldChg>
      <pc:sldChg chg="addSp delSp modSp del">
        <pc:chgData name="prakhar bajpai" userId="41604d5211b1a53f" providerId="LiveId" clId="{92C51642-FFB2-45E7-82A0-CEA525F96F1B}" dt="2019-04-15T07:03:04.788" v="3765" actId="2696"/>
        <pc:sldMkLst>
          <pc:docMk/>
          <pc:sldMk cId="2259820589" sldId="273"/>
        </pc:sldMkLst>
        <pc:spChg chg="add mod">
          <ac:chgData name="prakhar bajpai" userId="41604d5211b1a53f" providerId="LiveId" clId="{92C51642-FFB2-45E7-82A0-CEA525F96F1B}" dt="2019-04-14T07:34:56.756" v="2127"/>
          <ac:spMkLst>
            <pc:docMk/>
            <pc:sldMk cId="2259820589" sldId="273"/>
            <ac:spMk id="2" creationId="{066C88C6-2B3C-4E5E-BB51-CA21311B85EB}"/>
          </ac:spMkLst>
        </pc:spChg>
        <pc:spChg chg="add mod">
          <ac:chgData name="prakhar bajpai" userId="41604d5211b1a53f" providerId="LiveId" clId="{92C51642-FFB2-45E7-82A0-CEA525F96F1B}" dt="2019-04-14T07:34:56.756" v="2127"/>
          <ac:spMkLst>
            <pc:docMk/>
            <pc:sldMk cId="2259820589" sldId="273"/>
            <ac:spMk id="6" creationId="{C97B3621-FB3E-4D3F-BCAE-4A9200D24646}"/>
          </ac:spMkLst>
        </pc:spChg>
        <pc:graphicFrameChg chg="del">
          <ac:chgData name="prakhar bajpai" userId="41604d5211b1a53f" providerId="LiveId" clId="{92C51642-FFB2-45E7-82A0-CEA525F96F1B}" dt="2019-04-14T06:06:50.844" v="787" actId="478"/>
          <ac:graphicFrameMkLst>
            <pc:docMk/>
            <pc:sldMk cId="2259820589" sldId="273"/>
            <ac:graphicFrameMk id="3" creationId="{00000000-0000-0000-0000-000000000000}"/>
          </ac:graphicFrameMkLst>
        </pc:graphicFrameChg>
        <pc:picChg chg="add del mod ord">
          <ac:chgData name="prakhar bajpai" userId="41604d5211b1a53f" providerId="LiveId" clId="{92C51642-FFB2-45E7-82A0-CEA525F96F1B}" dt="2019-04-14T07:27:50.539" v="2080"/>
          <ac:picMkLst>
            <pc:docMk/>
            <pc:sldMk cId="2259820589" sldId="273"/>
            <ac:picMk id="4" creationId="{FA3F41B7-1D29-4180-96D6-23F2749F4720}"/>
          </ac:picMkLst>
        </pc:picChg>
        <pc:picChg chg="add del mod">
          <ac:chgData name="prakhar bajpai" userId="41604d5211b1a53f" providerId="LiveId" clId="{92C51642-FFB2-45E7-82A0-CEA525F96F1B}" dt="2019-04-14T07:27:50.539" v="2080"/>
          <ac:picMkLst>
            <pc:docMk/>
            <pc:sldMk cId="2259820589" sldId="273"/>
            <ac:picMk id="5" creationId="{2CEA9457-35C9-40C9-9EF0-622680636C66}"/>
          </ac:picMkLst>
        </pc:picChg>
        <pc:picChg chg="add mod">
          <ac:chgData name="prakhar bajpai" userId="41604d5211b1a53f" providerId="LiveId" clId="{92C51642-FFB2-45E7-82A0-CEA525F96F1B}" dt="2019-04-14T07:34:56.756" v="2127"/>
          <ac:picMkLst>
            <pc:docMk/>
            <pc:sldMk cId="2259820589" sldId="273"/>
            <ac:picMk id="7" creationId="{7375F6B5-DD8C-478D-BCAB-F7725016985F}"/>
          </ac:picMkLst>
        </pc:picChg>
        <pc:picChg chg="add mod">
          <ac:chgData name="prakhar bajpai" userId="41604d5211b1a53f" providerId="LiveId" clId="{92C51642-FFB2-45E7-82A0-CEA525F96F1B}" dt="2019-04-14T07:34:56.756" v="2127"/>
          <ac:picMkLst>
            <pc:docMk/>
            <pc:sldMk cId="2259820589" sldId="273"/>
            <ac:picMk id="8" creationId="{9BEC63DC-464F-4164-9920-F137BA99DED4}"/>
          </ac:picMkLst>
        </pc:picChg>
      </pc:sldChg>
      <pc:sldChg chg="addSp delSp modSp add mod setBg delDesignElem">
        <pc:chgData name="prakhar bajpai" userId="41604d5211b1a53f" providerId="LiveId" clId="{92C51642-FFB2-45E7-82A0-CEA525F96F1B}" dt="2019-04-15T09:45:58.541" v="6381" actId="20577"/>
        <pc:sldMkLst>
          <pc:docMk/>
          <pc:sldMk cId="4103268004" sldId="274"/>
        </pc:sldMkLst>
        <pc:spChg chg="mod">
          <ac:chgData name="prakhar bajpai" userId="41604d5211b1a53f" providerId="LiveId" clId="{92C51642-FFB2-45E7-82A0-CEA525F96F1B}" dt="2019-04-15T07:00:52.569" v="3721" actId="20577"/>
          <ac:spMkLst>
            <pc:docMk/>
            <pc:sldMk cId="4103268004" sldId="274"/>
            <ac:spMk id="2" creationId="{F976EC59-1619-4E3F-B0D6-B6516AD755DC}"/>
          </ac:spMkLst>
        </pc:spChg>
        <pc:spChg chg="mod ord">
          <ac:chgData name="prakhar bajpai" userId="41604d5211b1a53f" providerId="LiveId" clId="{92C51642-FFB2-45E7-82A0-CEA525F96F1B}" dt="2019-04-15T09:45:58.541" v="6381" actId="20577"/>
          <ac:spMkLst>
            <pc:docMk/>
            <pc:sldMk cId="4103268004" sldId="274"/>
            <ac:spMk id="3" creationId="{E0A1C6FB-ACD7-4728-AB7A-3DEB0A5C8100}"/>
          </ac:spMkLst>
        </pc:spChg>
        <pc:spChg chg="add del">
          <ac:chgData name="prakhar bajpai" userId="41604d5211b1a53f" providerId="LiveId" clId="{92C51642-FFB2-45E7-82A0-CEA525F96F1B}" dt="2019-04-14T05:40:02.084" v="86" actId="26606"/>
          <ac:spMkLst>
            <pc:docMk/>
            <pc:sldMk cId="4103268004" sldId="274"/>
            <ac:spMk id="15" creationId="{3F088236-D655-4F88-B238-E16762358025}"/>
          </ac:spMkLst>
        </pc:spChg>
        <pc:spChg chg="add del">
          <ac:chgData name="prakhar bajpai" userId="41604d5211b1a53f" providerId="LiveId" clId="{92C51642-FFB2-45E7-82A0-CEA525F96F1B}" dt="2019-04-14T05:40:02.084" v="86" actId="26606"/>
          <ac:spMkLst>
            <pc:docMk/>
            <pc:sldMk cId="4103268004" sldId="274"/>
            <ac:spMk id="17" creationId="{3DAC0C92-199E-475C-9390-119A9B027276}"/>
          </ac:spMkLst>
        </pc:spChg>
        <pc:spChg chg="add del">
          <ac:chgData name="prakhar bajpai" userId="41604d5211b1a53f" providerId="LiveId" clId="{92C51642-FFB2-45E7-82A0-CEA525F96F1B}" dt="2019-04-14T05:40:02.084" v="86" actId="26606"/>
          <ac:spMkLst>
            <pc:docMk/>
            <pc:sldMk cId="4103268004" sldId="274"/>
            <ac:spMk id="19" creationId="{C4CFB339-0ED8-4FE2-9EF1-6D1375B8499B}"/>
          </ac:spMkLst>
        </pc:spChg>
        <pc:spChg chg="add del">
          <ac:chgData name="prakhar bajpai" userId="41604d5211b1a53f" providerId="LiveId" clId="{92C51642-FFB2-45E7-82A0-CEA525F96F1B}" dt="2019-04-14T05:40:02.084" v="86" actId="26606"/>
          <ac:spMkLst>
            <pc:docMk/>
            <pc:sldMk cId="4103268004" sldId="274"/>
            <ac:spMk id="21" creationId="{31896C80-2069-4431-9C19-83B913734490}"/>
          </ac:spMkLst>
        </pc:spChg>
        <pc:spChg chg="add del">
          <ac:chgData name="prakhar bajpai" userId="41604d5211b1a53f" providerId="LiveId" clId="{92C51642-FFB2-45E7-82A0-CEA525F96F1B}" dt="2019-04-14T05:40:02.084" v="86" actId="26606"/>
          <ac:spMkLst>
            <pc:docMk/>
            <pc:sldMk cId="4103268004" sldId="274"/>
            <ac:spMk id="23" creationId="{BF120A21-0841-4823-B0C4-28AEBCEF9B78}"/>
          </ac:spMkLst>
        </pc:spChg>
        <pc:spChg chg="add del">
          <ac:chgData name="prakhar bajpai" userId="41604d5211b1a53f" providerId="LiveId" clId="{92C51642-FFB2-45E7-82A0-CEA525F96F1B}" dt="2019-04-14T05:40:02.084" v="86" actId="26606"/>
          <ac:spMkLst>
            <pc:docMk/>
            <pc:sldMk cId="4103268004" sldId="274"/>
            <ac:spMk id="25" creationId="{DBB05BAE-BBD3-4289-899F-A6851503C6B0}"/>
          </ac:spMkLst>
        </pc:spChg>
        <pc:spChg chg="add del">
          <ac:chgData name="prakhar bajpai" userId="41604d5211b1a53f" providerId="LiveId" clId="{92C51642-FFB2-45E7-82A0-CEA525F96F1B}" dt="2019-04-14T05:40:02.084" v="86" actId="26606"/>
          <ac:spMkLst>
            <pc:docMk/>
            <pc:sldMk cId="4103268004" sldId="274"/>
            <ac:spMk id="27" creationId="{9874D11C-36F5-4BBE-A490-019A54E953B0}"/>
          </ac:spMkLst>
        </pc:spChg>
        <pc:spChg chg="add del">
          <ac:chgData name="prakhar bajpai" userId="41604d5211b1a53f" providerId="LiveId" clId="{92C51642-FFB2-45E7-82A0-CEA525F96F1B}" dt="2019-04-14T05:42:50.669" v="110" actId="26606"/>
          <ac:spMkLst>
            <pc:docMk/>
            <pc:sldMk cId="4103268004" sldId="274"/>
            <ac:spMk id="29" creationId="{9F4444CE-BC8D-4D61-B303-4C05614E62AB}"/>
          </ac:spMkLst>
        </pc:spChg>
        <pc:spChg chg="add del">
          <ac:chgData name="prakhar bajpai" userId="41604d5211b1a53f" providerId="LiveId" clId="{92C51642-FFB2-45E7-82A0-CEA525F96F1B}" dt="2019-04-14T05:42:50.669" v="110" actId="26606"/>
          <ac:spMkLst>
            <pc:docMk/>
            <pc:sldMk cId="4103268004" sldId="274"/>
            <ac:spMk id="30" creationId="{62423CA5-E2E1-4789-B759-9906C1C94063}"/>
          </ac:spMkLst>
        </pc:spChg>
        <pc:spChg chg="add del">
          <ac:chgData name="prakhar bajpai" userId="41604d5211b1a53f" providerId="LiveId" clId="{92C51642-FFB2-45E7-82A0-CEA525F96F1B}" dt="2019-04-14T05:42:50.669" v="110" actId="26606"/>
          <ac:spMkLst>
            <pc:docMk/>
            <pc:sldMk cId="4103268004" sldId="274"/>
            <ac:spMk id="31" creationId="{73772B81-181F-48B7-8826-4D9686D15DF5}"/>
          </ac:spMkLst>
        </pc:spChg>
        <pc:spChg chg="add del">
          <ac:chgData name="prakhar bajpai" userId="41604d5211b1a53f" providerId="LiveId" clId="{92C51642-FFB2-45E7-82A0-CEA525F96F1B}" dt="2019-04-14T05:42:50.669" v="110" actId="26606"/>
          <ac:spMkLst>
            <pc:docMk/>
            <pc:sldMk cId="4103268004" sldId="274"/>
            <ac:spMk id="32" creationId="{B2205F6E-03C6-4E92-877C-E2482F6599AA}"/>
          </ac:spMkLst>
        </pc:spChg>
        <pc:spChg chg="add del mod">
          <ac:chgData name="prakhar bajpai" userId="41604d5211b1a53f" providerId="LiveId" clId="{92C51642-FFB2-45E7-82A0-CEA525F96F1B}" dt="2019-04-14T07:34:56.756" v="2127"/>
          <ac:spMkLst>
            <pc:docMk/>
            <pc:sldMk cId="4103268004" sldId="274"/>
            <ac:spMk id="34" creationId="{9F4444CE-BC8D-4D61-B303-4C05614E62AB}"/>
          </ac:spMkLst>
        </pc:spChg>
        <pc:spChg chg="add del mod">
          <ac:chgData name="prakhar bajpai" userId="41604d5211b1a53f" providerId="LiveId" clId="{92C51642-FFB2-45E7-82A0-CEA525F96F1B}" dt="2019-04-14T07:34:56.756" v="2127"/>
          <ac:spMkLst>
            <pc:docMk/>
            <pc:sldMk cId="4103268004" sldId="274"/>
            <ac:spMk id="35" creationId="{62423CA5-E2E1-4789-B759-9906C1C94063}"/>
          </ac:spMkLst>
        </pc:spChg>
        <pc:spChg chg="add del mod">
          <ac:chgData name="prakhar bajpai" userId="41604d5211b1a53f" providerId="LiveId" clId="{92C51642-FFB2-45E7-82A0-CEA525F96F1B}" dt="2019-04-14T07:34:56.756" v="2127"/>
          <ac:spMkLst>
            <pc:docMk/>
            <pc:sldMk cId="4103268004" sldId="274"/>
            <ac:spMk id="36" creationId="{73772B81-181F-48B7-8826-4D9686D15DF5}"/>
          </ac:spMkLst>
        </pc:spChg>
        <pc:spChg chg="add del">
          <ac:chgData name="prakhar bajpai" userId="41604d5211b1a53f" providerId="LiveId" clId="{92C51642-FFB2-45E7-82A0-CEA525F96F1B}" dt="2019-04-14T05:42:40.097" v="105" actId="26606"/>
          <ac:spMkLst>
            <pc:docMk/>
            <pc:sldMk cId="4103268004" sldId="274"/>
            <ac:spMk id="37" creationId="{9F4444CE-BC8D-4D61-B303-4C05614E62AB}"/>
          </ac:spMkLst>
        </pc:spChg>
        <pc:spChg chg="add del mod">
          <ac:chgData name="prakhar bajpai" userId="41604d5211b1a53f" providerId="LiveId" clId="{92C51642-FFB2-45E7-82A0-CEA525F96F1B}" dt="2019-04-14T07:34:56.756" v="2127"/>
          <ac:spMkLst>
            <pc:docMk/>
            <pc:sldMk cId="4103268004" sldId="274"/>
            <ac:spMk id="38" creationId="{B2205F6E-03C6-4E92-877C-E2482F6599AA}"/>
          </ac:spMkLst>
        </pc:spChg>
        <pc:spChg chg="add del">
          <ac:chgData name="prakhar bajpai" userId="41604d5211b1a53f" providerId="LiveId" clId="{92C51642-FFB2-45E7-82A0-CEA525F96F1B}" dt="2019-04-14T05:42:40.097" v="105" actId="26606"/>
          <ac:spMkLst>
            <pc:docMk/>
            <pc:sldMk cId="4103268004" sldId="274"/>
            <ac:spMk id="39" creationId="{62423CA5-E2E1-4789-B759-9906C1C94063}"/>
          </ac:spMkLst>
        </pc:spChg>
        <pc:spChg chg="add del">
          <ac:chgData name="prakhar bajpai" userId="41604d5211b1a53f" providerId="LiveId" clId="{92C51642-FFB2-45E7-82A0-CEA525F96F1B}" dt="2019-04-14T05:42:40.097" v="105" actId="26606"/>
          <ac:spMkLst>
            <pc:docMk/>
            <pc:sldMk cId="4103268004" sldId="274"/>
            <ac:spMk id="41" creationId="{73772B81-181F-48B7-8826-4D9686D15DF5}"/>
          </ac:spMkLst>
        </pc:spChg>
        <pc:spChg chg="add del">
          <ac:chgData name="prakhar bajpai" userId="41604d5211b1a53f" providerId="LiveId" clId="{92C51642-FFB2-45E7-82A0-CEA525F96F1B}" dt="2019-04-14T05:42:40.097" v="105" actId="26606"/>
          <ac:spMkLst>
            <pc:docMk/>
            <pc:sldMk cId="4103268004" sldId="274"/>
            <ac:spMk id="43" creationId="{B2205F6E-03C6-4E92-877C-E2482F6599AA}"/>
          </ac:spMkLst>
        </pc:spChg>
        <pc:picChg chg="add del mod">
          <ac:chgData name="prakhar bajpai" userId="41604d5211b1a53f" providerId="LiveId" clId="{92C51642-FFB2-45E7-82A0-CEA525F96F1B}" dt="2019-04-14T05:39:39.157" v="81" actId="478"/>
          <ac:picMkLst>
            <pc:docMk/>
            <pc:sldMk cId="4103268004" sldId="274"/>
            <ac:picMk id="4" creationId="{4F4635EC-30F0-46F5-BCB9-4CB04D18F72F}"/>
          </ac:picMkLst>
        </pc:picChg>
        <pc:picChg chg="add del mod">
          <ac:chgData name="prakhar bajpai" userId="41604d5211b1a53f" providerId="LiveId" clId="{92C51642-FFB2-45E7-82A0-CEA525F96F1B}" dt="2019-04-14T05:39:39.157" v="81" actId="478"/>
          <ac:picMkLst>
            <pc:docMk/>
            <pc:sldMk cId="4103268004" sldId="274"/>
            <ac:picMk id="5" creationId="{7EBA78AA-EBF8-4ACD-B163-10937F1E7F4C}"/>
          </ac:picMkLst>
        </pc:picChg>
        <pc:picChg chg="add mod ord">
          <ac:chgData name="prakhar bajpai" userId="41604d5211b1a53f" providerId="LiveId" clId="{92C51642-FFB2-45E7-82A0-CEA525F96F1B}" dt="2019-04-14T07:34:56.756" v="2127"/>
          <ac:picMkLst>
            <pc:docMk/>
            <pc:sldMk cId="4103268004" sldId="274"/>
            <ac:picMk id="6" creationId="{C1881F73-08F9-4CE3-B818-67529BAE99DE}"/>
          </ac:picMkLst>
        </pc:picChg>
        <pc:picChg chg="add del mod">
          <ac:chgData name="prakhar bajpai" userId="41604d5211b1a53f" providerId="LiveId" clId="{92C51642-FFB2-45E7-82A0-CEA525F96F1B}" dt="2019-04-14T05:41:54.533" v="95" actId="478"/>
          <ac:picMkLst>
            <pc:docMk/>
            <pc:sldMk cId="4103268004" sldId="274"/>
            <ac:picMk id="20" creationId="{6CFEE677-BB8F-4339-A6B8-7728E761B663}"/>
          </ac:picMkLst>
        </pc:picChg>
        <pc:cxnChg chg="add del">
          <ac:chgData name="prakhar bajpai" userId="41604d5211b1a53f" providerId="LiveId" clId="{92C51642-FFB2-45E7-82A0-CEA525F96F1B}" dt="2019-04-14T05:40:02.084" v="86" actId="26606"/>
          <ac:cxnSpMkLst>
            <pc:docMk/>
            <pc:sldMk cId="4103268004" sldId="274"/>
            <ac:cxnSpMk id="11" creationId="{64FA5DFF-7FE6-4855-84E6-DFA78EE978BD}"/>
          </ac:cxnSpMkLst>
        </pc:cxnChg>
        <pc:cxnChg chg="add del">
          <ac:chgData name="prakhar bajpai" userId="41604d5211b1a53f" providerId="LiveId" clId="{92C51642-FFB2-45E7-82A0-CEA525F96F1B}" dt="2019-04-14T05:40:02.084" v="86" actId="26606"/>
          <ac:cxnSpMkLst>
            <pc:docMk/>
            <pc:sldMk cId="4103268004" sldId="274"/>
            <ac:cxnSpMk id="13" creationId="{2AFD8CBA-54A3-4363-991B-B9C631BBFA74}"/>
          </ac:cxnSpMkLst>
        </pc:cxnChg>
      </pc:sldChg>
      <pc:sldChg chg="addSp delSp modSp add mod setBg delDesignElem">
        <pc:chgData name="prakhar bajpai" userId="41604d5211b1a53f" providerId="LiveId" clId="{92C51642-FFB2-45E7-82A0-CEA525F96F1B}" dt="2019-04-14T07:34:56.756" v="2127"/>
        <pc:sldMkLst>
          <pc:docMk/>
          <pc:sldMk cId="1648269214" sldId="275"/>
        </pc:sldMkLst>
        <pc:spChg chg="del">
          <ac:chgData name="prakhar bajpai" userId="41604d5211b1a53f" providerId="LiveId" clId="{92C51642-FFB2-45E7-82A0-CEA525F96F1B}" dt="2019-04-14T06:02:45.138" v="762" actId="478"/>
          <ac:spMkLst>
            <pc:docMk/>
            <pc:sldMk cId="1648269214" sldId="275"/>
            <ac:spMk id="2" creationId="{64D2330F-B079-452D-9883-A9CFAFB9DB9E}"/>
          </ac:spMkLst>
        </pc:spChg>
        <pc:spChg chg="del">
          <ac:chgData name="prakhar bajpai" userId="41604d5211b1a53f" providerId="LiveId" clId="{92C51642-FFB2-45E7-82A0-CEA525F96F1B}" dt="2019-04-14T06:02:47.572" v="763" actId="478"/>
          <ac:spMkLst>
            <pc:docMk/>
            <pc:sldMk cId="1648269214" sldId="275"/>
            <ac:spMk id="3" creationId="{18EB88F8-3781-46E4-9A18-0E50AB707355}"/>
          </ac:spMkLst>
        </pc:spChg>
        <pc:spChg chg="add del">
          <ac:chgData name="prakhar bajpai" userId="41604d5211b1a53f" providerId="LiveId" clId="{92C51642-FFB2-45E7-82A0-CEA525F96F1B}" dt="2019-04-14T06:03:40.068" v="777" actId="26606"/>
          <ac:spMkLst>
            <pc:docMk/>
            <pc:sldMk cId="1648269214" sldId="275"/>
            <ac:spMk id="23" creationId="{7459C506-5F4B-4B75-9218-C7C3F87FA8D3}"/>
          </ac:spMkLst>
        </pc:spChg>
        <pc:spChg chg="add del">
          <ac:chgData name="prakhar bajpai" userId="41604d5211b1a53f" providerId="LiveId" clId="{92C51642-FFB2-45E7-82A0-CEA525F96F1B}" dt="2019-04-14T06:03:51.319" v="781" actId="26606"/>
          <ac:spMkLst>
            <pc:docMk/>
            <pc:sldMk cId="1648269214" sldId="275"/>
            <ac:spMk id="27" creationId="{038507C0-14A1-4418-B6E9-DEBF476D2A6F}"/>
          </ac:spMkLst>
        </pc:spChg>
        <pc:spChg chg="add del">
          <ac:chgData name="prakhar bajpai" userId="41604d5211b1a53f" providerId="LiveId" clId="{92C51642-FFB2-45E7-82A0-CEA525F96F1B}" dt="2019-04-14T06:03:40.068" v="777" actId="26606"/>
          <ac:spMkLst>
            <pc:docMk/>
            <pc:sldMk cId="1648269214" sldId="275"/>
            <ac:spMk id="36" creationId="{4E74DA95-CD7A-4D5E-9D27-67A759CE708D}"/>
          </ac:spMkLst>
        </pc:spChg>
        <pc:spChg chg="add del">
          <ac:chgData name="prakhar bajpai" userId="41604d5211b1a53f" providerId="LiveId" clId="{92C51642-FFB2-45E7-82A0-CEA525F96F1B}" dt="2019-04-14T06:03:42.625" v="779" actId="26606"/>
          <ac:spMkLst>
            <pc:docMk/>
            <pc:sldMk cId="1648269214" sldId="275"/>
            <ac:spMk id="41" creationId="{FFD1226F-41E4-4B63-A038-BDC25FE625B7}"/>
          </ac:spMkLst>
        </pc:spChg>
        <pc:spChg chg="add del">
          <ac:chgData name="prakhar bajpai" userId="41604d5211b1a53f" providerId="LiveId" clId="{92C51642-FFB2-45E7-82A0-CEA525F96F1B}" dt="2019-04-14T06:03:51.319" v="781" actId="26606"/>
          <ac:spMkLst>
            <pc:docMk/>
            <pc:sldMk cId="1648269214" sldId="275"/>
            <ac:spMk id="44" creationId="{E8B29BCA-F2C7-41B8-A4BB-23CA98C1E041}"/>
          </ac:spMkLst>
        </pc:spChg>
        <pc:spChg chg="add del">
          <ac:chgData name="prakhar bajpai" userId="41604d5211b1a53f" providerId="LiveId" clId="{92C51642-FFB2-45E7-82A0-CEA525F96F1B}" dt="2019-04-14T06:03:51.319" v="781" actId="26606"/>
          <ac:spMkLst>
            <pc:docMk/>
            <pc:sldMk cId="1648269214" sldId="275"/>
            <ac:spMk id="45" creationId="{53688E61-1DD5-4343-B29C-DA327177B14A}"/>
          </ac:spMkLst>
        </pc:spChg>
        <pc:spChg chg="add del mod">
          <ac:chgData name="prakhar bajpai" userId="41604d5211b1a53f" providerId="LiveId" clId="{92C51642-FFB2-45E7-82A0-CEA525F96F1B}" dt="2019-04-14T07:34:56.756" v="2127"/>
          <ac:spMkLst>
            <pc:docMk/>
            <pc:sldMk cId="1648269214" sldId="275"/>
            <ac:spMk id="48" creationId="{84BC94C3-6F64-4CF2-A3D7-1DFF4985180D}"/>
          </ac:spMkLst>
        </pc:spChg>
        <pc:grpChg chg="add del">
          <ac:chgData name="prakhar bajpai" userId="41604d5211b1a53f" providerId="LiveId" clId="{92C51642-FFB2-45E7-82A0-CEA525F96F1B}" dt="2019-04-14T06:03:40.068" v="777" actId="26606"/>
          <ac:grpSpMkLst>
            <pc:docMk/>
            <pc:sldMk cId="1648269214" sldId="275"/>
            <ac:grpSpMk id="11" creationId="{7664F850-BA8B-47AE-B11A-225CAB8969F1}"/>
          </ac:grpSpMkLst>
        </pc:grpChg>
        <pc:grpChg chg="add del">
          <ac:chgData name="prakhar bajpai" userId="41604d5211b1a53f" providerId="LiveId" clId="{92C51642-FFB2-45E7-82A0-CEA525F96F1B}" dt="2019-04-14T06:03:40.068" v="777" actId="26606"/>
          <ac:grpSpMkLst>
            <pc:docMk/>
            <pc:sldMk cId="1648269214" sldId="275"/>
            <ac:grpSpMk id="25" creationId="{BC659EEB-C3AE-4544-8263-417009DCDF41}"/>
          </ac:grpSpMkLst>
        </pc:grpChg>
        <pc:grpChg chg="add del">
          <ac:chgData name="prakhar bajpai" userId="41604d5211b1a53f" providerId="LiveId" clId="{92C51642-FFB2-45E7-82A0-CEA525F96F1B}" dt="2019-04-14T06:03:42.625" v="779" actId="26606"/>
          <ac:grpSpMkLst>
            <pc:docMk/>
            <pc:sldMk cId="1648269214" sldId="275"/>
            <ac:grpSpMk id="40" creationId="{7664F850-BA8B-47AE-B11A-225CAB8969F1}"/>
          </ac:grpSpMkLst>
        </pc:grpChg>
        <pc:grpChg chg="add del">
          <ac:chgData name="prakhar bajpai" userId="41604d5211b1a53f" providerId="LiveId" clId="{92C51642-FFB2-45E7-82A0-CEA525F96F1B}" dt="2019-04-14T06:03:51.319" v="781" actId="26606"/>
          <ac:grpSpMkLst>
            <pc:docMk/>
            <pc:sldMk cId="1648269214" sldId="275"/>
            <ac:grpSpMk id="43" creationId="{7664F850-BA8B-47AE-B11A-225CAB8969F1}"/>
          </ac:grpSpMkLst>
        </pc:grpChg>
        <pc:grpChg chg="add del mod">
          <ac:chgData name="prakhar bajpai" userId="41604d5211b1a53f" providerId="LiveId" clId="{92C51642-FFB2-45E7-82A0-CEA525F96F1B}" dt="2019-04-14T07:34:56.756" v="2127"/>
          <ac:grpSpMkLst>
            <pc:docMk/>
            <pc:sldMk cId="1648269214" sldId="275"/>
            <ac:grpSpMk id="47" creationId="{7664F850-BA8B-47AE-B11A-225CAB8969F1}"/>
          </ac:grpSpMkLst>
        </pc:grpChg>
        <pc:picChg chg="add del mod">
          <ac:chgData name="prakhar bajpai" userId="41604d5211b1a53f" providerId="LiveId" clId="{92C51642-FFB2-45E7-82A0-CEA525F96F1B}" dt="2019-04-14T06:03:27.310" v="773" actId="478"/>
          <ac:picMkLst>
            <pc:docMk/>
            <pc:sldMk cId="1648269214" sldId="275"/>
            <ac:picMk id="4" creationId="{AAF01EA1-AAFF-446E-91F7-1A185368F18F}"/>
          </ac:picMkLst>
        </pc:picChg>
        <pc:picChg chg="add mod ord">
          <ac:chgData name="prakhar bajpai" userId="41604d5211b1a53f" providerId="LiveId" clId="{92C51642-FFB2-45E7-82A0-CEA525F96F1B}" dt="2019-04-14T07:34:56.756" v="2127"/>
          <ac:picMkLst>
            <pc:docMk/>
            <pc:sldMk cId="1648269214" sldId="275"/>
            <ac:picMk id="5" creationId="{C8A547F6-5BAC-40BA-9632-A8AAAB95F910}"/>
          </ac:picMkLst>
        </pc:picChg>
        <pc:picChg chg="add mod">
          <ac:chgData name="prakhar bajpai" userId="41604d5211b1a53f" providerId="LiveId" clId="{92C51642-FFB2-45E7-82A0-CEA525F96F1B}" dt="2019-04-14T07:34:56.756" v="2127"/>
          <ac:picMkLst>
            <pc:docMk/>
            <pc:sldMk cId="1648269214" sldId="275"/>
            <ac:picMk id="6" creationId="{FDDFC44B-AA6D-4DC9-A50C-D8407800B981}"/>
          </ac:picMkLst>
        </pc:picChg>
        <pc:cxnChg chg="add del">
          <ac:chgData name="prakhar bajpai" userId="41604d5211b1a53f" providerId="LiveId" clId="{92C51642-FFB2-45E7-82A0-CEA525F96F1B}" dt="2019-04-14T06:03:40.068" v="777" actId="26606"/>
          <ac:cxnSpMkLst>
            <pc:docMk/>
            <pc:sldMk cId="1648269214" sldId="275"/>
            <ac:cxnSpMk id="38" creationId="{14AA3B5C-0C55-4FFF-9C45-8F9F7C074A4E}"/>
          </ac:cxnSpMkLst>
        </pc:cxnChg>
      </pc:sldChg>
      <pc:sldChg chg="addSp delSp modSp add mod setBg delDesignElem">
        <pc:chgData name="prakhar bajpai" userId="41604d5211b1a53f" providerId="LiveId" clId="{92C51642-FFB2-45E7-82A0-CEA525F96F1B}" dt="2019-04-15T08:44:18.239" v="5316" actId="1076"/>
        <pc:sldMkLst>
          <pc:docMk/>
          <pc:sldMk cId="4277377890" sldId="276"/>
        </pc:sldMkLst>
        <pc:spChg chg="mod">
          <ac:chgData name="prakhar bajpai" userId="41604d5211b1a53f" providerId="LiveId" clId="{92C51642-FFB2-45E7-82A0-CEA525F96F1B}" dt="2019-04-14T07:34:56.756" v="2127"/>
          <ac:spMkLst>
            <pc:docMk/>
            <pc:sldMk cId="4277377890" sldId="276"/>
            <ac:spMk id="2" creationId="{DD09F2E5-C8ED-4B03-B1B6-AD6742FBEDBB}"/>
          </ac:spMkLst>
        </pc:spChg>
        <pc:spChg chg="mod">
          <ac:chgData name="prakhar bajpai" userId="41604d5211b1a53f" providerId="LiveId" clId="{92C51642-FFB2-45E7-82A0-CEA525F96F1B}" dt="2019-04-14T07:34:56.756" v="2127"/>
          <ac:spMkLst>
            <pc:docMk/>
            <pc:sldMk cId="4277377890" sldId="276"/>
            <ac:spMk id="3" creationId="{82744418-8719-4F95-A5C6-BBBECC810390}"/>
          </ac:spMkLst>
        </pc:spChg>
        <pc:spChg chg="mod">
          <ac:chgData name="prakhar bajpai" userId="41604d5211b1a53f" providerId="LiveId" clId="{92C51642-FFB2-45E7-82A0-CEA525F96F1B}" dt="2019-04-15T08:44:18.239" v="5316" actId="1076"/>
          <ac:spMkLst>
            <pc:docMk/>
            <pc:sldMk cId="4277377890" sldId="276"/>
            <ac:spMk id="5" creationId="{18C55945-5BEF-4B35-8FA6-3FDE54571D77}"/>
          </ac:spMkLst>
        </pc:spChg>
        <pc:spChg chg="add del mod">
          <ac:chgData name="prakhar bajpai" userId="41604d5211b1a53f" providerId="LiveId" clId="{92C51642-FFB2-45E7-82A0-CEA525F96F1B}" dt="2019-04-14T07:34:56.756" v="2127"/>
          <ac:spMkLst>
            <pc:docMk/>
            <pc:sldMk cId="4277377890" sldId="276"/>
            <ac:spMk id="9" creationId="{9F4444CE-BC8D-4D61-B303-4C05614E62AB}"/>
          </ac:spMkLst>
        </pc:spChg>
        <pc:spChg chg="add del mod">
          <ac:chgData name="prakhar bajpai" userId="41604d5211b1a53f" providerId="LiveId" clId="{92C51642-FFB2-45E7-82A0-CEA525F96F1B}" dt="2019-04-14T07:34:56.756" v="2127"/>
          <ac:spMkLst>
            <pc:docMk/>
            <pc:sldMk cId="4277377890" sldId="276"/>
            <ac:spMk id="11" creationId="{62423CA5-E2E1-4789-B759-9906C1C94063}"/>
          </ac:spMkLst>
        </pc:spChg>
        <pc:spChg chg="add del mod">
          <ac:chgData name="prakhar bajpai" userId="41604d5211b1a53f" providerId="LiveId" clId="{92C51642-FFB2-45E7-82A0-CEA525F96F1B}" dt="2019-04-14T07:34:56.756" v="2127"/>
          <ac:spMkLst>
            <pc:docMk/>
            <pc:sldMk cId="4277377890" sldId="276"/>
            <ac:spMk id="13" creationId="{73772B81-181F-48B7-8826-4D9686D15DF5}"/>
          </ac:spMkLst>
        </pc:spChg>
        <pc:spChg chg="add del mod">
          <ac:chgData name="prakhar bajpai" userId="41604d5211b1a53f" providerId="LiveId" clId="{92C51642-FFB2-45E7-82A0-CEA525F96F1B}" dt="2019-04-14T07:34:56.756" v="2127"/>
          <ac:spMkLst>
            <pc:docMk/>
            <pc:sldMk cId="4277377890" sldId="276"/>
            <ac:spMk id="15" creationId="{B2205F6E-03C6-4E92-877C-E2482F6599AA}"/>
          </ac:spMkLst>
        </pc:spChg>
        <pc:picChg chg="add mod">
          <ac:chgData name="prakhar bajpai" userId="41604d5211b1a53f" providerId="LiveId" clId="{92C51642-FFB2-45E7-82A0-CEA525F96F1B}" dt="2019-04-15T08:44:08.663" v="5315" actId="1076"/>
          <ac:picMkLst>
            <pc:docMk/>
            <pc:sldMk cId="4277377890" sldId="276"/>
            <ac:picMk id="4" creationId="{1E13C564-33B4-4A87-A4B9-9DB739414962}"/>
          </ac:picMkLst>
        </pc:picChg>
        <pc:picChg chg="add del mod">
          <ac:chgData name="prakhar bajpai" userId="41604d5211b1a53f" providerId="LiveId" clId="{92C51642-FFB2-45E7-82A0-CEA525F96F1B}" dt="2019-04-14T06:15:25.406" v="1139" actId="478"/>
          <ac:picMkLst>
            <pc:docMk/>
            <pc:sldMk cId="4277377890" sldId="276"/>
            <ac:picMk id="10" creationId="{02A0828C-2474-4AF2-81F0-FAA179352237}"/>
          </ac:picMkLst>
        </pc:picChg>
      </pc:sldChg>
      <pc:sldChg chg="addSp delSp modSp add mod setBg delDesignElem">
        <pc:chgData name="prakhar bajpai" userId="41604d5211b1a53f" providerId="LiveId" clId="{92C51642-FFB2-45E7-82A0-CEA525F96F1B}" dt="2019-04-14T07:34:56.756" v="2127"/>
        <pc:sldMkLst>
          <pc:docMk/>
          <pc:sldMk cId="240180484" sldId="277"/>
        </pc:sldMkLst>
        <pc:spChg chg="mod">
          <ac:chgData name="prakhar bajpai" userId="41604d5211b1a53f" providerId="LiveId" clId="{92C51642-FFB2-45E7-82A0-CEA525F96F1B}" dt="2019-04-14T07:34:56.756" v="2127"/>
          <ac:spMkLst>
            <pc:docMk/>
            <pc:sldMk cId="240180484" sldId="277"/>
            <ac:spMk id="2" creationId="{4783975D-8413-4DAB-8308-19871D1C47CF}"/>
          </ac:spMkLst>
        </pc:spChg>
        <pc:spChg chg="mod">
          <ac:chgData name="prakhar bajpai" userId="41604d5211b1a53f" providerId="LiveId" clId="{92C51642-FFB2-45E7-82A0-CEA525F96F1B}" dt="2019-04-14T07:34:56.756" v="2127"/>
          <ac:spMkLst>
            <pc:docMk/>
            <pc:sldMk cId="240180484" sldId="277"/>
            <ac:spMk id="3" creationId="{862B14AF-7524-4A91-9801-2BBFF867988A}"/>
          </ac:spMkLst>
        </pc:spChg>
        <pc:spChg chg="add del mod">
          <ac:chgData name="prakhar bajpai" userId="41604d5211b1a53f" providerId="LiveId" clId="{92C51642-FFB2-45E7-82A0-CEA525F96F1B}" dt="2019-04-14T07:34:56.756" v="2127"/>
          <ac:spMkLst>
            <pc:docMk/>
            <pc:sldMk cId="240180484" sldId="277"/>
            <ac:spMk id="9" creationId="{9F4444CE-BC8D-4D61-B303-4C05614E62AB}"/>
          </ac:spMkLst>
        </pc:spChg>
        <pc:spChg chg="add del mod">
          <ac:chgData name="prakhar bajpai" userId="41604d5211b1a53f" providerId="LiveId" clId="{92C51642-FFB2-45E7-82A0-CEA525F96F1B}" dt="2019-04-14T07:34:56.756" v="2127"/>
          <ac:spMkLst>
            <pc:docMk/>
            <pc:sldMk cId="240180484" sldId="277"/>
            <ac:spMk id="11" creationId="{62423CA5-E2E1-4789-B759-9906C1C94063}"/>
          </ac:spMkLst>
        </pc:spChg>
        <pc:spChg chg="add del mod">
          <ac:chgData name="prakhar bajpai" userId="41604d5211b1a53f" providerId="LiveId" clId="{92C51642-FFB2-45E7-82A0-CEA525F96F1B}" dt="2019-04-14T07:34:56.756" v="2127"/>
          <ac:spMkLst>
            <pc:docMk/>
            <pc:sldMk cId="240180484" sldId="277"/>
            <ac:spMk id="13" creationId="{73772B81-181F-48B7-8826-4D9686D15DF5}"/>
          </ac:spMkLst>
        </pc:spChg>
        <pc:spChg chg="add del mod">
          <ac:chgData name="prakhar bajpai" userId="41604d5211b1a53f" providerId="LiveId" clId="{92C51642-FFB2-45E7-82A0-CEA525F96F1B}" dt="2019-04-14T07:34:56.756" v="2127"/>
          <ac:spMkLst>
            <pc:docMk/>
            <pc:sldMk cId="240180484" sldId="277"/>
            <ac:spMk id="15" creationId="{B2205F6E-03C6-4E92-877C-E2482F6599AA}"/>
          </ac:spMkLst>
        </pc:spChg>
        <pc:graphicFrameChg chg="add del modGraphic">
          <ac:chgData name="prakhar bajpai" userId="41604d5211b1a53f" providerId="LiveId" clId="{92C51642-FFB2-45E7-82A0-CEA525F96F1B}" dt="2019-04-14T06:38:54.040" v="1511" actId="478"/>
          <ac:graphicFrameMkLst>
            <pc:docMk/>
            <pc:sldMk cId="240180484" sldId="277"/>
            <ac:graphicFrameMk id="5" creationId="{6425BE13-A1AA-4822-AF44-CD55781F2CB2}"/>
          </ac:graphicFrameMkLst>
        </pc:graphicFrameChg>
        <pc:graphicFrameChg chg="add del mod">
          <ac:chgData name="prakhar bajpai" userId="41604d5211b1a53f" providerId="LiveId" clId="{92C51642-FFB2-45E7-82A0-CEA525F96F1B}" dt="2019-04-14T06:43:24.656" v="1514" actId="478"/>
          <ac:graphicFrameMkLst>
            <pc:docMk/>
            <pc:sldMk cId="240180484" sldId="277"/>
            <ac:graphicFrameMk id="6" creationId="{A0F70342-904D-45EB-BF7F-0C281666A05E}"/>
          </ac:graphicFrameMkLst>
        </pc:graphicFrameChg>
        <pc:picChg chg="add mod">
          <ac:chgData name="prakhar bajpai" userId="41604d5211b1a53f" providerId="LiveId" clId="{92C51642-FFB2-45E7-82A0-CEA525F96F1B}" dt="2019-04-14T07:34:56.756" v="2127"/>
          <ac:picMkLst>
            <pc:docMk/>
            <pc:sldMk cId="240180484" sldId="277"/>
            <ac:picMk id="4" creationId="{C5828BCE-BA95-416A-B5A8-6E56A125DFB8}"/>
          </ac:picMkLst>
        </pc:picChg>
        <pc:picChg chg="add del mod">
          <ac:chgData name="prakhar bajpai" userId="41604d5211b1a53f" providerId="LiveId" clId="{92C51642-FFB2-45E7-82A0-CEA525F96F1B}" dt="2019-04-14T06:43:40.601" v="1517" actId="478"/>
          <ac:picMkLst>
            <pc:docMk/>
            <pc:sldMk cId="240180484" sldId="277"/>
            <ac:picMk id="7" creationId="{770005AD-5EAD-4DD8-8F18-86516D137100}"/>
          </ac:picMkLst>
        </pc:picChg>
        <pc:picChg chg="add mod">
          <ac:chgData name="prakhar bajpai" userId="41604d5211b1a53f" providerId="LiveId" clId="{92C51642-FFB2-45E7-82A0-CEA525F96F1B}" dt="2019-04-14T07:34:56.756" v="2127"/>
          <ac:picMkLst>
            <pc:docMk/>
            <pc:sldMk cId="240180484" sldId="277"/>
            <ac:picMk id="8" creationId="{99797082-291D-4627-9373-75E4D59A1972}"/>
          </ac:picMkLst>
        </pc:picChg>
        <pc:picChg chg="add del mod">
          <ac:chgData name="prakhar bajpai" userId="41604d5211b1a53f" providerId="LiveId" clId="{92C51642-FFB2-45E7-82A0-CEA525F96F1B}" dt="2019-04-14T06:38:34.204" v="1507" actId="478"/>
          <ac:picMkLst>
            <pc:docMk/>
            <pc:sldMk cId="240180484" sldId="277"/>
            <ac:picMk id="10" creationId="{6C55D088-9D5C-4AAF-81D5-B291B8C2558B}"/>
          </ac:picMkLst>
        </pc:picChg>
      </pc:sldChg>
      <pc:sldChg chg="addSp delSp modSp add del setBg delDesignElem">
        <pc:chgData name="prakhar bajpai" userId="41604d5211b1a53f" providerId="LiveId" clId="{92C51642-FFB2-45E7-82A0-CEA525F96F1B}" dt="2019-04-14T06:27:04.951" v="1253"/>
        <pc:sldMkLst>
          <pc:docMk/>
          <pc:sldMk cId="3311645295" sldId="277"/>
        </pc:sldMkLst>
        <pc:spChg chg="mod">
          <ac:chgData name="prakhar bajpai" userId="41604d5211b1a53f" providerId="LiveId" clId="{92C51642-FFB2-45E7-82A0-CEA525F96F1B}" dt="2019-04-14T06:27:04.583" v="1252" actId="20577"/>
          <ac:spMkLst>
            <pc:docMk/>
            <pc:sldMk cId="3311645295" sldId="277"/>
            <ac:spMk id="2" creationId="{DD09F2E5-C8ED-4B03-B1B6-AD6742FBEDBB}"/>
          </ac:spMkLst>
        </pc:spChg>
        <pc:spChg chg="add del">
          <ac:chgData name="prakhar bajpai" userId="41604d5211b1a53f" providerId="LiveId" clId="{92C51642-FFB2-45E7-82A0-CEA525F96F1B}" dt="2019-04-14T06:27:04.951" v="1253"/>
          <ac:spMkLst>
            <pc:docMk/>
            <pc:sldMk cId="3311645295" sldId="277"/>
            <ac:spMk id="9" creationId="{9F4444CE-BC8D-4D61-B303-4C05614E62AB}"/>
          </ac:spMkLst>
        </pc:spChg>
        <pc:spChg chg="add del">
          <ac:chgData name="prakhar bajpai" userId="41604d5211b1a53f" providerId="LiveId" clId="{92C51642-FFB2-45E7-82A0-CEA525F96F1B}" dt="2019-04-14T06:27:04.951" v="1253"/>
          <ac:spMkLst>
            <pc:docMk/>
            <pc:sldMk cId="3311645295" sldId="277"/>
            <ac:spMk id="11" creationId="{62423CA5-E2E1-4789-B759-9906C1C94063}"/>
          </ac:spMkLst>
        </pc:spChg>
        <pc:spChg chg="add del">
          <ac:chgData name="prakhar bajpai" userId="41604d5211b1a53f" providerId="LiveId" clId="{92C51642-FFB2-45E7-82A0-CEA525F96F1B}" dt="2019-04-14T06:27:04.951" v="1253"/>
          <ac:spMkLst>
            <pc:docMk/>
            <pc:sldMk cId="3311645295" sldId="277"/>
            <ac:spMk id="13" creationId="{73772B81-181F-48B7-8826-4D9686D15DF5}"/>
          </ac:spMkLst>
        </pc:spChg>
        <pc:spChg chg="add del">
          <ac:chgData name="prakhar bajpai" userId="41604d5211b1a53f" providerId="LiveId" clId="{92C51642-FFB2-45E7-82A0-CEA525F96F1B}" dt="2019-04-14T06:27:04.951" v="1253"/>
          <ac:spMkLst>
            <pc:docMk/>
            <pc:sldMk cId="3311645295" sldId="277"/>
            <ac:spMk id="15" creationId="{B2205F6E-03C6-4E92-877C-E2482F6599AA}"/>
          </ac:spMkLst>
        </pc:spChg>
      </pc:sldChg>
      <pc:sldChg chg="addSp delSp modSp add mod setBg delDesignElem">
        <pc:chgData name="prakhar bajpai" userId="41604d5211b1a53f" providerId="LiveId" clId="{92C51642-FFB2-45E7-82A0-CEA525F96F1B}" dt="2019-04-15T09:33:57.988" v="6242" actId="20577"/>
        <pc:sldMkLst>
          <pc:docMk/>
          <pc:sldMk cId="979710060" sldId="278"/>
        </pc:sldMkLst>
        <pc:spChg chg="mod">
          <ac:chgData name="prakhar bajpai" userId="41604d5211b1a53f" providerId="LiveId" clId="{92C51642-FFB2-45E7-82A0-CEA525F96F1B}" dt="2019-04-14T07:34:56.756" v="2127"/>
          <ac:spMkLst>
            <pc:docMk/>
            <pc:sldMk cId="979710060" sldId="278"/>
            <ac:spMk id="2" creationId="{7F5B54D9-F282-4CA1-9C42-9BCE68ABCC9A}"/>
          </ac:spMkLst>
        </pc:spChg>
        <pc:spChg chg="del">
          <ac:chgData name="prakhar bajpai" userId="41604d5211b1a53f" providerId="LiveId" clId="{92C51642-FFB2-45E7-82A0-CEA525F96F1B}" dt="2019-04-14T06:56:06.003" v="1531" actId="478"/>
          <ac:spMkLst>
            <pc:docMk/>
            <pc:sldMk cId="979710060" sldId="278"/>
            <ac:spMk id="3" creationId="{30DCD13E-0E0D-4D66-AAD9-93826C79AB61}"/>
          </ac:spMkLst>
        </pc:spChg>
        <pc:spChg chg="add mod">
          <ac:chgData name="prakhar bajpai" userId="41604d5211b1a53f" providerId="LiveId" clId="{92C51642-FFB2-45E7-82A0-CEA525F96F1B}" dt="2019-04-15T08:50:20.779" v="5378" actId="27636"/>
          <ac:spMkLst>
            <pc:docMk/>
            <pc:sldMk cId="979710060" sldId="278"/>
            <ac:spMk id="5" creationId="{628D0E8F-4638-4C29-9F0F-A3931D7D327F}"/>
          </ac:spMkLst>
        </pc:spChg>
        <pc:spChg chg="add del">
          <ac:chgData name="prakhar bajpai" userId="41604d5211b1a53f" providerId="LiveId" clId="{92C51642-FFB2-45E7-82A0-CEA525F96F1B}" dt="2019-04-14T07:25:48.843" v="2075" actId="26606"/>
          <ac:spMkLst>
            <pc:docMk/>
            <pc:sldMk cId="979710060" sldId="278"/>
            <ac:spMk id="10" creationId="{9F4444CE-BC8D-4D61-B303-4C05614E62AB}"/>
          </ac:spMkLst>
        </pc:spChg>
        <pc:spChg chg="add del">
          <ac:chgData name="prakhar bajpai" userId="41604d5211b1a53f" providerId="LiveId" clId="{92C51642-FFB2-45E7-82A0-CEA525F96F1B}" dt="2019-04-14T07:25:48.843" v="2075" actId="26606"/>
          <ac:spMkLst>
            <pc:docMk/>
            <pc:sldMk cId="979710060" sldId="278"/>
            <ac:spMk id="12" creationId="{62423CA5-E2E1-4789-B759-9906C1C94063}"/>
          </ac:spMkLst>
        </pc:spChg>
        <pc:spChg chg="add del">
          <ac:chgData name="prakhar bajpai" userId="41604d5211b1a53f" providerId="LiveId" clId="{92C51642-FFB2-45E7-82A0-CEA525F96F1B}" dt="2019-04-14T07:25:48.843" v="2075" actId="26606"/>
          <ac:spMkLst>
            <pc:docMk/>
            <pc:sldMk cId="979710060" sldId="278"/>
            <ac:spMk id="14" creationId="{73772B81-181F-48B7-8826-4D9686D15DF5}"/>
          </ac:spMkLst>
        </pc:spChg>
        <pc:spChg chg="add del">
          <ac:chgData name="prakhar bajpai" userId="41604d5211b1a53f" providerId="LiveId" clId="{92C51642-FFB2-45E7-82A0-CEA525F96F1B}" dt="2019-04-14T07:25:48.843" v="2075" actId="26606"/>
          <ac:spMkLst>
            <pc:docMk/>
            <pc:sldMk cId="979710060" sldId="278"/>
            <ac:spMk id="16" creationId="{B2205F6E-03C6-4E92-877C-E2482F6599AA}"/>
          </ac:spMkLst>
        </pc:spChg>
        <pc:spChg chg="add del mod">
          <ac:chgData name="prakhar bajpai" userId="41604d5211b1a53f" providerId="LiveId" clId="{92C51642-FFB2-45E7-82A0-CEA525F96F1B}" dt="2019-04-14T07:34:56.756" v="2127"/>
          <ac:spMkLst>
            <pc:docMk/>
            <pc:sldMk cId="979710060" sldId="278"/>
            <ac:spMk id="21" creationId="{9F4444CE-BC8D-4D61-B303-4C05614E62AB}"/>
          </ac:spMkLst>
        </pc:spChg>
        <pc:spChg chg="add del mod">
          <ac:chgData name="prakhar bajpai" userId="41604d5211b1a53f" providerId="LiveId" clId="{92C51642-FFB2-45E7-82A0-CEA525F96F1B}" dt="2019-04-14T07:34:56.756" v="2127"/>
          <ac:spMkLst>
            <pc:docMk/>
            <pc:sldMk cId="979710060" sldId="278"/>
            <ac:spMk id="23" creationId="{62423CA5-E2E1-4789-B759-9906C1C94063}"/>
          </ac:spMkLst>
        </pc:spChg>
        <pc:spChg chg="add del mod">
          <ac:chgData name="prakhar bajpai" userId="41604d5211b1a53f" providerId="LiveId" clId="{92C51642-FFB2-45E7-82A0-CEA525F96F1B}" dt="2019-04-14T07:34:56.756" v="2127"/>
          <ac:spMkLst>
            <pc:docMk/>
            <pc:sldMk cId="979710060" sldId="278"/>
            <ac:spMk id="25" creationId="{73772B81-181F-48B7-8826-4D9686D15DF5}"/>
          </ac:spMkLst>
        </pc:spChg>
        <pc:spChg chg="add del mod">
          <ac:chgData name="prakhar bajpai" userId="41604d5211b1a53f" providerId="LiveId" clId="{92C51642-FFB2-45E7-82A0-CEA525F96F1B}" dt="2019-04-14T07:34:56.756" v="2127"/>
          <ac:spMkLst>
            <pc:docMk/>
            <pc:sldMk cId="979710060" sldId="278"/>
            <ac:spMk id="27" creationId="{B2205F6E-03C6-4E92-877C-E2482F6599AA}"/>
          </ac:spMkLst>
        </pc:spChg>
        <pc:graphicFrameChg chg="del mod modGraphic">
          <ac:chgData name="prakhar bajpai" userId="41604d5211b1a53f" providerId="LiveId" clId="{92C51642-FFB2-45E7-82A0-CEA525F96F1B}" dt="2019-04-15T09:31:19.673" v="6208" actId="478"/>
          <ac:graphicFrameMkLst>
            <pc:docMk/>
            <pc:sldMk cId="979710060" sldId="278"/>
            <ac:graphicFrameMk id="3" creationId="{A63E6D5D-99C9-4DBD-A8F1-3E5E1FEF5288}"/>
          </ac:graphicFrameMkLst>
        </pc:graphicFrameChg>
        <pc:graphicFrameChg chg="add del">
          <ac:chgData name="prakhar bajpai" userId="41604d5211b1a53f" providerId="LiveId" clId="{92C51642-FFB2-45E7-82A0-CEA525F96F1B}" dt="2019-04-15T09:31:24.469" v="6212"/>
          <ac:graphicFrameMkLst>
            <pc:docMk/>
            <pc:sldMk cId="979710060" sldId="278"/>
            <ac:graphicFrameMk id="4" creationId="{BAC43BF7-CF13-4D90-96F6-EC518B1B5D3C}"/>
          </ac:graphicFrameMkLst>
        </pc:graphicFrameChg>
        <pc:graphicFrameChg chg="add mod modGraphic">
          <ac:chgData name="prakhar bajpai" userId="41604d5211b1a53f" providerId="LiveId" clId="{92C51642-FFB2-45E7-82A0-CEA525F96F1B}" dt="2019-04-15T09:33:57.988" v="6242" actId="20577"/>
          <ac:graphicFrameMkLst>
            <pc:docMk/>
            <pc:sldMk cId="979710060" sldId="278"/>
            <ac:graphicFrameMk id="7" creationId="{5E11E27D-3515-4B9A-A7E1-CF325415838D}"/>
          </ac:graphicFrameMkLst>
        </pc:graphicFrameChg>
        <pc:picChg chg="add mod ord">
          <ac:chgData name="prakhar bajpai" userId="41604d5211b1a53f" providerId="LiveId" clId="{92C51642-FFB2-45E7-82A0-CEA525F96F1B}" dt="2019-04-14T07:34:56.756" v="2127"/>
          <ac:picMkLst>
            <pc:docMk/>
            <pc:sldMk cId="979710060" sldId="278"/>
            <ac:picMk id="4" creationId="{65988350-02E9-4A0C-B1F2-EE80B98E11FA}"/>
          </ac:picMkLst>
        </pc:picChg>
      </pc:sldChg>
      <pc:sldChg chg="addSp delSp modSp add del mod setBg delDesignElem">
        <pc:chgData name="prakhar bajpai" userId="41604d5211b1a53f" providerId="LiveId" clId="{92C51642-FFB2-45E7-82A0-CEA525F96F1B}" dt="2019-04-15T08:53:40.835" v="5419"/>
        <pc:sldMkLst>
          <pc:docMk/>
          <pc:sldMk cId="2350441363" sldId="279"/>
        </pc:sldMkLst>
        <pc:spChg chg="del mod">
          <ac:chgData name="prakhar bajpai" userId="41604d5211b1a53f" providerId="LiveId" clId="{92C51642-FFB2-45E7-82A0-CEA525F96F1B}" dt="2019-04-14T07:29:50.068" v="2091"/>
          <ac:spMkLst>
            <pc:docMk/>
            <pc:sldMk cId="2350441363" sldId="279"/>
            <ac:spMk id="2" creationId="{109B015D-027D-4C6A-8CC6-432A550553D4}"/>
          </ac:spMkLst>
        </pc:spChg>
        <pc:spChg chg="mod">
          <ac:chgData name="prakhar bajpai" userId="41604d5211b1a53f" providerId="LiveId" clId="{92C51642-FFB2-45E7-82A0-CEA525F96F1B}" dt="2019-04-15T08:46:01.304" v="5362" actId="5793"/>
          <ac:spMkLst>
            <pc:docMk/>
            <pc:sldMk cId="2350441363" sldId="279"/>
            <ac:spMk id="3" creationId="{F12CE8F9-F0AA-44C9-99AE-1A4A8BBDE661}"/>
          </ac:spMkLst>
        </pc:spChg>
        <pc:spChg chg="add del mod">
          <ac:chgData name="prakhar bajpai" userId="41604d5211b1a53f" providerId="LiveId" clId="{92C51642-FFB2-45E7-82A0-CEA525F96F1B}" dt="2019-04-15T08:53:40.835" v="5419"/>
          <ac:spMkLst>
            <pc:docMk/>
            <pc:sldMk cId="2350441363" sldId="279"/>
            <ac:spMk id="11" creationId="{9F4444CE-BC8D-4D61-B303-4C05614E62AB}"/>
          </ac:spMkLst>
        </pc:spChg>
        <pc:spChg chg="add mod">
          <ac:chgData name="prakhar bajpai" userId="41604d5211b1a53f" providerId="LiveId" clId="{92C51642-FFB2-45E7-82A0-CEA525F96F1B}" dt="2019-04-14T07:34:56.756" v="2127"/>
          <ac:spMkLst>
            <pc:docMk/>
            <pc:sldMk cId="2350441363" sldId="279"/>
            <ac:spMk id="12" creationId="{89E7F6C7-1AC4-4BAF-B052-903E5F55410D}"/>
          </ac:spMkLst>
        </pc:spChg>
        <pc:spChg chg="add del mod">
          <ac:chgData name="prakhar bajpai" userId="41604d5211b1a53f" providerId="LiveId" clId="{92C51642-FFB2-45E7-82A0-CEA525F96F1B}" dt="2019-04-15T08:53:40.835" v="5419"/>
          <ac:spMkLst>
            <pc:docMk/>
            <pc:sldMk cId="2350441363" sldId="279"/>
            <ac:spMk id="13" creationId="{62423CA5-E2E1-4789-B759-9906C1C94063}"/>
          </ac:spMkLst>
        </pc:spChg>
        <pc:spChg chg="add del mod">
          <ac:chgData name="prakhar bajpai" userId="41604d5211b1a53f" providerId="LiveId" clId="{92C51642-FFB2-45E7-82A0-CEA525F96F1B}" dt="2019-04-15T08:53:40.835" v="5419"/>
          <ac:spMkLst>
            <pc:docMk/>
            <pc:sldMk cId="2350441363" sldId="279"/>
            <ac:spMk id="15" creationId="{73772B81-181F-48B7-8826-4D9686D15DF5}"/>
          </ac:spMkLst>
        </pc:spChg>
        <pc:spChg chg="add del mod">
          <ac:chgData name="prakhar bajpai" userId="41604d5211b1a53f" providerId="LiveId" clId="{92C51642-FFB2-45E7-82A0-CEA525F96F1B}" dt="2019-04-15T08:53:40.835" v="5419"/>
          <ac:spMkLst>
            <pc:docMk/>
            <pc:sldMk cId="2350441363" sldId="279"/>
            <ac:spMk id="17" creationId="{B2205F6E-03C6-4E92-877C-E2482F6599AA}"/>
          </ac:spMkLst>
        </pc:spChg>
        <pc:picChg chg="add del">
          <ac:chgData name="prakhar bajpai" userId="41604d5211b1a53f" providerId="LiveId" clId="{92C51642-FFB2-45E7-82A0-CEA525F96F1B}" dt="2019-04-14T07:28:28.714" v="2084"/>
          <ac:picMkLst>
            <pc:docMk/>
            <pc:sldMk cId="2350441363" sldId="279"/>
            <ac:picMk id="4" creationId="{2276BCD9-9DF0-4D5F-BF65-24F7391B60D6}"/>
          </ac:picMkLst>
        </pc:picChg>
        <pc:picChg chg="add del">
          <ac:chgData name="prakhar bajpai" userId="41604d5211b1a53f" providerId="LiveId" clId="{92C51642-FFB2-45E7-82A0-CEA525F96F1B}" dt="2019-04-14T07:28:28.714" v="2084"/>
          <ac:picMkLst>
            <pc:docMk/>
            <pc:sldMk cId="2350441363" sldId="279"/>
            <ac:picMk id="5" creationId="{9A8D7C11-9E5B-4BA3-A449-C87BEC076398}"/>
          </ac:picMkLst>
        </pc:picChg>
        <pc:picChg chg="add mod">
          <ac:chgData name="prakhar bajpai" userId="41604d5211b1a53f" providerId="LiveId" clId="{92C51642-FFB2-45E7-82A0-CEA525F96F1B}" dt="2019-04-14T07:37:11.707" v="2144" actId="14100"/>
          <ac:picMkLst>
            <pc:docMk/>
            <pc:sldMk cId="2350441363" sldId="279"/>
            <ac:picMk id="6" creationId="{68231E68-7BCA-446A-8B3B-D58AD3E1C5FC}"/>
          </ac:picMkLst>
        </pc:picChg>
        <pc:picChg chg="add del">
          <ac:chgData name="prakhar bajpai" userId="41604d5211b1a53f" providerId="LiveId" clId="{92C51642-FFB2-45E7-82A0-CEA525F96F1B}" dt="2019-04-14T07:28:39.272" v="2086"/>
          <ac:picMkLst>
            <pc:docMk/>
            <pc:sldMk cId="2350441363" sldId="279"/>
            <ac:picMk id="7" creationId="{49CD1E66-CE56-496D-A85F-812EB545FF07}"/>
          </ac:picMkLst>
        </pc:picChg>
        <pc:picChg chg="add mod">
          <ac:chgData name="prakhar bajpai" userId="41604d5211b1a53f" providerId="LiveId" clId="{92C51642-FFB2-45E7-82A0-CEA525F96F1B}" dt="2019-04-14T07:37:18.495" v="2145" actId="14100"/>
          <ac:picMkLst>
            <pc:docMk/>
            <pc:sldMk cId="2350441363" sldId="279"/>
            <ac:picMk id="14" creationId="{E4C99B74-9FF5-4B14-805C-2A426ADA7A6C}"/>
          </ac:picMkLst>
        </pc:picChg>
      </pc:sldChg>
      <pc:sldChg chg="addSp modSp add mod setBg">
        <pc:chgData name="prakhar bajpai" userId="41604d5211b1a53f" providerId="LiveId" clId="{92C51642-FFB2-45E7-82A0-CEA525F96F1B}" dt="2019-04-14T07:54:16.229" v="2718" actId="5793"/>
        <pc:sldMkLst>
          <pc:docMk/>
          <pc:sldMk cId="2138778427" sldId="280"/>
        </pc:sldMkLst>
        <pc:spChg chg="mod">
          <ac:chgData name="prakhar bajpai" userId="41604d5211b1a53f" providerId="LiveId" clId="{92C51642-FFB2-45E7-82A0-CEA525F96F1B}" dt="2019-04-14T07:41:58.250" v="2268" actId="26606"/>
          <ac:spMkLst>
            <pc:docMk/>
            <pc:sldMk cId="2138778427" sldId="280"/>
            <ac:spMk id="2" creationId="{9ED58196-889F-4658-9E3C-08845FF8D3E0}"/>
          </ac:spMkLst>
        </pc:spChg>
        <pc:spChg chg="mod">
          <ac:chgData name="prakhar bajpai" userId="41604d5211b1a53f" providerId="LiveId" clId="{92C51642-FFB2-45E7-82A0-CEA525F96F1B}" dt="2019-04-14T07:48:52.082" v="2556" actId="1076"/>
          <ac:spMkLst>
            <pc:docMk/>
            <pc:sldMk cId="2138778427" sldId="280"/>
            <ac:spMk id="3" creationId="{035416E1-408D-47C5-BA45-747B2336AD2B}"/>
          </ac:spMkLst>
        </pc:spChg>
        <pc:spChg chg="add mod">
          <ac:chgData name="prakhar bajpai" userId="41604d5211b1a53f" providerId="LiveId" clId="{92C51642-FFB2-45E7-82A0-CEA525F96F1B}" dt="2019-04-14T07:54:16.229" v="2718" actId="5793"/>
          <ac:spMkLst>
            <pc:docMk/>
            <pc:sldMk cId="2138778427" sldId="280"/>
            <ac:spMk id="5" creationId="{5B9FAA88-0BE0-4202-A01C-1FBD948859F7}"/>
          </ac:spMkLst>
        </pc:spChg>
        <pc:spChg chg="add">
          <ac:chgData name="prakhar bajpai" userId="41604d5211b1a53f" providerId="LiveId" clId="{92C51642-FFB2-45E7-82A0-CEA525F96F1B}" dt="2019-04-14T07:41:58.250" v="2268" actId="26606"/>
          <ac:spMkLst>
            <pc:docMk/>
            <pc:sldMk cId="2138778427" sldId="280"/>
            <ac:spMk id="9" creationId="{9F4444CE-BC8D-4D61-B303-4C05614E62AB}"/>
          </ac:spMkLst>
        </pc:spChg>
        <pc:spChg chg="add">
          <ac:chgData name="prakhar bajpai" userId="41604d5211b1a53f" providerId="LiveId" clId="{92C51642-FFB2-45E7-82A0-CEA525F96F1B}" dt="2019-04-14T07:41:58.250" v="2268" actId="26606"/>
          <ac:spMkLst>
            <pc:docMk/>
            <pc:sldMk cId="2138778427" sldId="280"/>
            <ac:spMk id="11" creationId="{62423CA5-E2E1-4789-B759-9906C1C94063}"/>
          </ac:spMkLst>
        </pc:spChg>
        <pc:spChg chg="add">
          <ac:chgData name="prakhar bajpai" userId="41604d5211b1a53f" providerId="LiveId" clId="{92C51642-FFB2-45E7-82A0-CEA525F96F1B}" dt="2019-04-14T07:41:58.250" v="2268" actId="26606"/>
          <ac:spMkLst>
            <pc:docMk/>
            <pc:sldMk cId="2138778427" sldId="280"/>
            <ac:spMk id="13" creationId="{73772B81-181F-48B7-8826-4D9686D15DF5}"/>
          </ac:spMkLst>
        </pc:spChg>
        <pc:spChg chg="add">
          <ac:chgData name="prakhar bajpai" userId="41604d5211b1a53f" providerId="LiveId" clId="{92C51642-FFB2-45E7-82A0-CEA525F96F1B}" dt="2019-04-14T07:41:58.250" v="2268" actId="26606"/>
          <ac:spMkLst>
            <pc:docMk/>
            <pc:sldMk cId="2138778427" sldId="280"/>
            <ac:spMk id="15" creationId="{B2205F6E-03C6-4E92-877C-E2482F6599AA}"/>
          </ac:spMkLst>
        </pc:spChg>
        <pc:picChg chg="add mod">
          <ac:chgData name="prakhar bajpai" userId="41604d5211b1a53f" providerId="LiveId" clId="{92C51642-FFB2-45E7-82A0-CEA525F96F1B}" dt="2019-04-14T07:51:15.096" v="2560" actId="14100"/>
          <ac:picMkLst>
            <pc:docMk/>
            <pc:sldMk cId="2138778427" sldId="280"/>
            <ac:picMk id="4" creationId="{5EA1F00B-43A5-418E-A051-F3820245536A}"/>
          </ac:picMkLst>
        </pc:picChg>
      </pc:sldChg>
      <pc:sldChg chg="addSp modSp add mod setBg">
        <pc:chgData name="prakhar bajpai" userId="41604d5211b1a53f" providerId="LiveId" clId="{92C51642-FFB2-45E7-82A0-CEA525F96F1B}" dt="2019-04-15T09:49:25.323" v="6428" actId="20577"/>
        <pc:sldMkLst>
          <pc:docMk/>
          <pc:sldMk cId="108235175" sldId="281"/>
        </pc:sldMkLst>
        <pc:spChg chg="mod">
          <ac:chgData name="prakhar bajpai" userId="41604d5211b1a53f" providerId="LiveId" clId="{92C51642-FFB2-45E7-82A0-CEA525F96F1B}" dt="2019-04-14T08:01:35.861" v="2863" actId="26606"/>
          <ac:spMkLst>
            <pc:docMk/>
            <pc:sldMk cId="108235175" sldId="281"/>
            <ac:spMk id="2" creationId="{BE09BA3D-6A7E-4F46-BA63-B8BDA7C4388D}"/>
          </ac:spMkLst>
        </pc:spChg>
        <pc:spChg chg="mod">
          <ac:chgData name="prakhar bajpai" userId="41604d5211b1a53f" providerId="LiveId" clId="{92C51642-FFB2-45E7-82A0-CEA525F96F1B}" dt="2019-04-15T09:49:25.323" v="6428" actId="20577"/>
          <ac:spMkLst>
            <pc:docMk/>
            <pc:sldMk cId="108235175" sldId="281"/>
            <ac:spMk id="3" creationId="{5AE9DB09-C748-4C4F-B72A-CE528EBD8B66}"/>
          </ac:spMkLst>
        </pc:spChg>
        <pc:spChg chg="add">
          <ac:chgData name="prakhar bajpai" userId="41604d5211b1a53f" providerId="LiveId" clId="{92C51642-FFB2-45E7-82A0-CEA525F96F1B}" dt="2019-04-14T08:01:35.861" v="2863" actId="26606"/>
          <ac:spMkLst>
            <pc:docMk/>
            <pc:sldMk cId="108235175" sldId="281"/>
            <ac:spMk id="9" creationId="{9F4444CE-BC8D-4D61-B303-4C05614E62AB}"/>
          </ac:spMkLst>
        </pc:spChg>
        <pc:spChg chg="add">
          <ac:chgData name="prakhar bajpai" userId="41604d5211b1a53f" providerId="LiveId" clId="{92C51642-FFB2-45E7-82A0-CEA525F96F1B}" dt="2019-04-14T08:01:35.861" v="2863" actId="26606"/>
          <ac:spMkLst>
            <pc:docMk/>
            <pc:sldMk cId="108235175" sldId="281"/>
            <ac:spMk id="11" creationId="{62423CA5-E2E1-4789-B759-9906C1C94063}"/>
          </ac:spMkLst>
        </pc:spChg>
        <pc:spChg chg="add">
          <ac:chgData name="prakhar bajpai" userId="41604d5211b1a53f" providerId="LiveId" clId="{92C51642-FFB2-45E7-82A0-CEA525F96F1B}" dt="2019-04-14T08:01:35.861" v="2863" actId="26606"/>
          <ac:spMkLst>
            <pc:docMk/>
            <pc:sldMk cId="108235175" sldId="281"/>
            <ac:spMk id="13" creationId="{73772B81-181F-48B7-8826-4D9686D15DF5}"/>
          </ac:spMkLst>
        </pc:spChg>
        <pc:spChg chg="add">
          <ac:chgData name="prakhar bajpai" userId="41604d5211b1a53f" providerId="LiveId" clId="{92C51642-FFB2-45E7-82A0-CEA525F96F1B}" dt="2019-04-14T08:01:35.861" v="2863" actId="26606"/>
          <ac:spMkLst>
            <pc:docMk/>
            <pc:sldMk cId="108235175" sldId="281"/>
            <ac:spMk id="15" creationId="{B2205F6E-03C6-4E92-877C-E2482F6599AA}"/>
          </ac:spMkLst>
        </pc:spChg>
        <pc:picChg chg="add mod">
          <ac:chgData name="prakhar bajpai" userId="41604d5211b1a53f" providerId="LiveId" clId="{92C51642-FFB2-45E7-82A0-CEA525F96F1B}" dt="2019-04-14T08:01:35.861" v="2863" actId="26606"/>
          <ac:picMkLst>
            <pc:docMk/>
            <pc:sldMk cId="108235175" sldId="281"/>
            <ac:picMk id="4" creationId="{4EC6E8C4-AAFE-46B3-87AC-C99909AB437F}"/>
          </ac:picMkLst>
        </pc:picChg>
      </pc:sldChg>
      <pc:sldChg chg="addSp delSp modSp add ord">
        <pc:chgData name="prakhar bajpai" userId="41604d5211b1a53f" providerId="LiveId" clId="{92C51642-FFB2-45E7-82A0-CEA525F96F1B}" dt="2019-04-15T07:06:41.038" v="3850" actId="20577"/>
        <pc:sldMkLst>
          <pc:docMk/>
          <pc:sldMk cId="1580090251" sldId="282"/>
        </pc:sldMkLst>
        <pc:spChg chg="del">
          <ac:chgData name="prakhar bajpai" userId="41604d5211b1a53f" providerId="LiveId" clId="{92C51642-FFB2-45E7-82A0-CEA525F96F1B}" dt="2019-04-14T08:09:47.793" v="3218" actId="478"/>
          <ac:spMkLst>
            <pc:docMk/>
            <pc:sldMk cId="1580090251" sldId="282"/>
            <ac:spMk id="2" creationId="{6EC0D03E-7DD4-492D-90B4-7E9BEEE3C904}"/>
          </ac:spMkLst>
        </pc:spChg>
        <pc:spChg chg="del">
          <ac:chgData name="prakhar bajpai" userId="41604d5211b1a53f" providerId="LiveId" clId="{92C51642-FFB2-45E7-82A0-CEA525F96F1B}" dt="2019-04-14T08:09:49.171" v="3219" actId="478"/>
          <ac:spMkLst>
            <pc:docMk/>
            <pc:sldMk cId="1580090251" sldId="282"/>
            <ac:spMk id="3" creationId="{4A84F626-FADE-4C97-BF04-C67FA0FD2D16}"/>
          </ac:spMkLst>
        </pc:spChg>
        <pc:spChg chg="add del">
          <ac:chgData name="prakhar bajpai" userId="41604d5211b1a53f" providerId="LiveId" clId="{92C51642-FFB2-45E7-82A0-CEA525F96F1B}" dt="2019-04-14T08:09:45.104" v="3217"/>
          <ac:spMkLst>
            <pc:docMk/>
            <pc:sldMk cId="1580090251" sldId="282"/>
            <ac:spMk id="4" creationId="{08DFA2E8-1727-4A12-81DB-C5A5E2254C01}"/>
          </ac:spMkLst>
        </pc:spChg>
        <pc:spChg chg="add mod">
          <ac:chgData name="prakhar bajpai" userId="41604d5211b1a53f" providerId="LiveId" clId="{92C51642-FFB2-45E7-82A0-CEA525F96F1B}" dt="2019-04-15T07:04:47.746" v="3810" actId="113"/>
          <ac:spMkLst>
            <pc:docMk/>
            <pc:sldMk cId="1580090251" sldId="282"/>
            <ac:spMk id="5" creationId="{4010A463-C8F1-45CF-A614-1CE7E67453CB}"/>
          </ac:spMkLst>
        </pc:spChg>
        <pc:spChg chg="add mod">
          <ac:chgData name="prakhar bajpai" userId="41604d5211b1a53f" providerId="LiveId" clId="{92C51642-FFB2-45E7-82A0-CEA525F96F1B}" dt="2019-04-15T07:06:41.038" v="3850" actId="20577"/>
          <ac:spMkLst>
            <pc:docMk/>
            <pc:sldMk cId="1580090251" sldId="282"/>
            <ac:spMk id="6" creationId="{1A760175-8084-445F-8C9A-DEAA60C52A52}"/>
          </ac:spMkLst>
        </pc:spChg>
        <pc:picChg chg="add mod">
          <ac:chgData name="prakhar bajpai" userId="41604d5211b1a53f" providerId="LiveId" clId="{92C51642-FFB2-45E7-82A0-CEA525F96F1B}" dt="2019-04-15T07:05:33.033" v="3815" actId="14100"/>
          <ac:picMkLst>
            <pc:docMk/>
            <pc:sldMk cId="1580090251" sldId="282"/>
            <ac:picMk id="3" creationId="{D2C307A1-E2C4-436C-B75B-CCFA17CCFFC0}"/>
          </ac:picMkLst>
        </pc:picChg>
        <pc:picChg chg="del">
          <ac:chgData name="prakhar bajpai" userId="41604d5211b1a53f" providerId="LiveId" clId="{92C51642-FFB2-45E7-82A0-CEA525F96F1B}" dt="2019-04-15T07:05:22.619" v="3811" actId="478"/>
          <ac:picMkLst>
            <pc:docMk/>
            <pc:sldMk cId="1580090251" sldId="282"/>
            <ac:picMk id="1030" creationId="{4759ED11-DB51-4ED8-B266-CFF564529480}"/>
          </ac:picMkLst>
        </pc:picChg>
        <pc:cxnChg chg="mod">
          <ac:chgData name="prakhar bajpai" userId="41604d5211b1a53f" providerId="LiveId" clId="{92C51642-FFB2-45E7-82A0-CEA525F96F1B}" dt="2019-04-15T07:05:22.619" v="3811" actId="478"/>
          <ac:cxnSpMkLst>
            <pc:docMk/>
            <pc:sldMk cId="1580090251" sldId="282"/>
            <ac:cxnSpMk id="21" creationId="{5A6F8E4F-3694-4416-B8DD-C4EF5DBCDD0C}"/>
          </ac:cxnSpMkLst>
        </pc:cxnChg>
      </pc:sldChg>
      <pc:sldChg chg="addSp delSp modSp add mod setBg">
        <pc:chgData name="prakhar bajpai" userId="41604d5211b1a53f" providerId="LiveId" clId="{92C51642-FFB2-45E7-82A0-CEA525F96F1B}" dt="2019-04-14T08:37:20.446" v="3658" actId="20577"/>
        <pc:sldMkLst>
          <pc:docMk/>
          <pc:sldMk cId="1395213210" sldId="283"/>
        </pc:sldMkLst>
        <pc:spChg chg="mod">
          <ac:chgData name="prakhar bajpai" userId="41604d5211b1a53f" providerId="LiveId" clId="{92C51642-FFB2-45E7-82A0-CEA525F96F1B}" dt="2019-04-14T08:17:22.369" v="3469" actId="26606"/>
          <ac:spMkLst>
            <pc:docMk/>
            <pc:sldMk cId="1395213210" sldId="283"/>
            <ac:spMk id="2" creationId="{C0F6ACD6-3DA5-4CE9-A906-379640BFD353}"/>
          </ac:spMkLst>
        </pc:spChg>
        <pc:spChg chg="mod">
          <ac:chgData name="prakhar bajpai" userId="41604d5211b1a53f" providerId="LiveId" clId="{92C51642-FFB2-45E7-82A0-CEA525F96F1B}" dt="2019-04-14T08:37:20.446" v="3658" actId="20577"/>
          <ac:spMkLst>
            <pc:docMk/>
            <pc:sldMk cId="1395213210" sldId="283"/>
            <ac:spMk id="3" creationId="{CF6D6B07-E4FF-4D7E-A9C3-D2C77EEDA271}"/>
          </ac:spMkLst>
        </pc:spChg>
        <pc:spChg chg="add mod">
          <ac:chgData name="prakhar bajpai" userId="41604d5211b1a53f" providerId="LiveId" clId="{92C51642-FFB2-45E7-82A0-CEA525F96F1B}" dt="2019-04-14T08:23:28.165" v="3547" actId="255"/>
          <ac:spMkLst>
            <pc:docMk/>
            <pc:sldMk cId="1395213210" sldId="283"/>
            <ac:spMk id="7" creationId="{5E4DDBC6-6E83-483D-8220-A42558F9E9D3}"/>
          </ac:spMkLst>
        </pc:spChg>
        <pc:spChg chg="add mod">
          <ac:chgData name="prakhar bajpai" userId="41604d5211b1a53f" providerId="LiveId" clId="{92C51642-FFB2-45E7-82A0-CEA525F96F1B}" dt="2019-04-14T08:34:22.323" v="3579" actId="1076"/>
          <ac:spMkLst>
            <pc:docMk/>
            <pc:sldMk cId="1395213210" sldId="283"/>
            <ac:spMk id="8" creationId="{5D3A6505-98F8-4DCC-93A1-54361094770F}"/>
          </ac:spMkLst>
        </pc:spChg>
        <pc:spChg chg="add">
          <ac:chgData name="prakhar bajpai" userId="41604d5211b1a53f" providerId="LiveId" clId="{92C51642-FFB2-45E7-82A0-CEA525F96F1B}" dt="2019-04-14T08:17:22.369" v="3469" actId="26606"/>
          <ac:spMkLst>
            <pc:docMk/>
            <pc:sldMk cId="1395213210" sldId="283"/>
            <ac:spMk id="9" creationId="{9F4444CE-BC8D-4D61-B303-4C05614E62AB}"/>
          </ac:spMkLst>
        </pc:spChg>
        <pc:spChg chg="add">
          <ac:chgData name="prakhar bajpai" userId="41604d5211b1a53f" providerId="LiveId" clId="{92C51642-FFB2-45E7-82A0-CEA525F96F1B}" dt="2019-04-14T08:17:22.369" v="3469" actId="26606"/>
          <ac:spMkLst>
            <pc:docMk/>
            <pc:sldMk cId="1395213210" sldId="283"/>
            <ac:spMk id="11" creationId="{62423CA5-E2E1-4789-B759-9906C1C94063}"/>
          </ac:spMkLst>
        </pc:spChg>
        <pc:spChg chg="add">
          <ac:chgData name="prakhar bajpai" userId="41604d5211b1a53f" providerId="LiveId" clId="{92C51642-FFB2-45E7-82A0-CEA525F96F1B}" dt="2019-04-14T08:17:22.369" v="3469" actId="26606"/>
          <ac:spMkLst>
            <pc:docMk/>
            <pc:sldMk cId="1395213210" sldId="283"/>
            <ac:spMk id="13" creationId="{73772B81-181F-48B7-8826-4D9686D15DF5}"/>
          </ac:spMkLst>
        </pc:spChg>
        <pc:spChg chg="add">
          <ac:chgData name="prakhar bajpai" userId="41604d5211b1a53f" providerId="LiveId" clId="{92C51642-FFB2-45E7-82A0-CEA525F96F1B}" dt="2019-04-14T08:17:22.369" v="3469" actId="26606"/>
          <ac:spMkLst>
            <pc:docMk/>
            <pc:sldMk cId="1395213210" sldId="283"/>
            <ac:spMk id="15" creationId="{B2205F6E-03C6-4E92-877C-E2482F6599AA}"/>
          </ac:spMkLst>
        </pc:spChg>
        <pc:graphicFrameChg chg="add del mod">
          <ac:chgData name="prakhar bajpai" userId="41604d5211b1a53f" providerId="LiveId" clId="{92C51642-FFB2-45E7-82A0-CEA525F96F1B}" dt="2019-04-14T08:17:59.841" v="3475" actId="478"/>
          <ac:graphicFrameMkLst>
            <pc:docMk/>
            <pc:sldMk cId="1395213210" sldId="283"/>
            <ac:graphicFrameMk id="5" creationId="{50FB2125-2403-47C9-B117-0FC56F692981}"/>
          </ac:graphicFrameMkLst>
        </pc:graphicFrameChg>
        <pc:picChg chg="add del mod">
          <ac:chgData name="prakhar bajpai" userId="41604d5211b1a53f" providerId="LiveId" clId="{92C51642-FFB2-45E7-82A0-CEA525F96F1B}" dt="2019-04-14T08:25:59.967" v="3557" actId="478"/>
          <ac:picMkLst>
            <pc:docMk/>
            <pc:sldMk cId="1395213210" sldId="283"/>
            <ac:picMk id="4" creationId="{3B00F7C4-F49B-4569-99FC-7C2773FFB3BE}"/>
          </ac:picMkLst>
        </pc:picChg>
        <pc:picChg chg="add del mod">
          <ac:chgData name="prakhar bajpai" userId="41604d5211b1a53f" providerId="LiveId" clId="{92C51642-FFB2-45E7-82A0-CEA525F96F1B}" dt="2019-04-14T08:22:13.918" v="3537" actId="478"/>
          <ac:picMkLst>
            <pc:docMk/>
            <pc:sldMk cId="1395213210" sldId="283"/>
            <ac:picMk id="6" creationId="{C70EB02A-4515-4978-A314-9F058903FFC1}"/>
          </ac:picMkLst>
        </pc:picChg>
        <pc:picChg chg="add del mod">
          <ac:chgData name="prakhar bajpai" userId="41604d5211b1a53f" providerId="LiveId" clId="{92C51642-FFB2-45E7-82A0-CEA525F96F1B}" dt="2019-04-14T08:25:07.027" v="3550" actId="478"/>
          <ac:picMkLst>
            <pc:docMk/>
            <pc:sldMk cId="1395213210" sldId="283"/>
            <ac:picMk id="10" creationId="{0FF27F3A-E40D-423A-9739-07D2502F015A}"/>
          </ac:picMkLst>
        </pc:picChg>
        <pc:picChg chg="add mod">
          <ac:chgData name="prakhar bajpai" userId="41604d5211b1a53f" providerId="LiveId" clId="{92C51642-FFB2-45E7-82A0-CEA525F96F1B}" dt="2019-04-14T08:35:03.373" v="3587" actId="1076"/>
          <ac:picMkLst>
            <pc:docMk/>
            <pc:sldMk cId="1395213210" sldId="283"/>
            <ac:picMk id="12" creationId="{8EAC0764-9405-43D8-B808-9AEE1D1EEFB7}"/>
          </ac:picMkLst>
        </pc:picChg>
        <pc:picChg chg="add mod">
          <ac:chgData name="prakhar bajpai" userId="41604d5211b1a53f" providerId="LiveId" clId="{92C51642-FFB2-45E7-82A0-CEA525F96F1B}" dt="2019-04-14T08:34:28.608" v="3581" actId="1076"/>
          <ac:picMkLst>
            <pc:docMk/>
            <pc:sldMk cId="1395213210" sldId="283"/>
            <ac:picMk id="14" creationId="{E1CC0E07-A21A-41F8-B26A-2E202E702BCF}"/>
          </ac:picMkLst>
        </pc:picChg>
        <pc:picChg chg="add del mod">
          <ac:chgData name="prakhar bajpai" userId="41604d5211b1a53f" providerId="LiveId" clId="{92C51642-FFB2-45E7-82A0-CEA525F96F1B}" dt="2019-04-14T08:33:41.459" v="3569" actId="478"/>
          <ac:picMkLst>
            <pc:docMk/>
            <pc:sldMk cId="1395213210" sldId="283"/>
            <ac:picMk id="16" creationId="{573A9EAE-88EA-4443-BD2F-4F9D0E0C5158}"/>
          </ac:picMkLst>
        </pc:picChg>
      </pc:sldChg>
      <pc:sldChg chg="addSp delSp modSp add">
        <pc:chgData name="prakhar bajpai" userId="41604d5211b1a53f" providerId="LiveId" clId="{92C51642-FFB2-45E7-82A0-CEA525F96F1B}" dt="2019-04-15T09:00:45.443" v="5509" actId="1076"/>
        <pc:sldMkLst>
          <pc:docMk/>
          <pc:sldMk cId="3714693203" sldId="284"/>
        </pc:sldMkLst>
        <pc:spChg chg="del mod">
          <ac:chgData name="prakhar bajpai" userId="41604d5211b1a53f" providerId="LiveId" clId="{92C51642-FFB2-45E7-82A0-CEA525F96F1B}" dt="2019-04-15T08:58:22.685" v="5481" actId="478"/>
          <ac:spMkLst>
            <pc:docMk/>
            <pc:sldMk cId="3714693203" sldId="284"/>
            <ac:spMk id="2" creationId="{045939DB-5597-45D1-BB56-45E2352C8CBA}"/>
          </ac:spMkLst>
        </pc:spChg>
        <pc:spChg chg="del">
          <ac:chgData name="prakhar bajpai" userId="41604d5211b1a53f" providerId="LiveId" clId="{92C51642-FFB2-45E7-82A0-CEA525F96F1B}" dt="2019-04-15T07:03:14.206" v="3766" actId="478"/>
          <ac:spMkLst>
            <pc:docMk/>
            <pc:sldMk cId="3714693203" sldId="284"/>
            <ac:spMk id="3" creationId="{CFE50C8B-A716-4A7D-9373-04F221DAE671}"/>
          </ac:spMkLst>
        </pc:spChg>
        <pc:spChg chg="add del mod">
          <ac:chgData name="prakhar bajpai" userId="41604d5211b1a53f" providerId="LiveId" clId="{92C51642-FFB2-45E7-82A0-CEA525F96F1B}" dt="2019-04-15T08:58:18.990" v="5479" actId="478"/>
          <ac:spMkLst>
            <pc:docMk/>
            <pc:sldMk cId="3714693203" sldId="284"/>
            <ac:spMk id="4" creationId="{A040AD16-02F1-4D79-8621-0D723C2432F5}"/>
          </ac:spMkLst>
        </pc:spChg>
        <pc:spChg chg="add del mod">
          <ac:chgData name="prakhar bajpai" userId="41604d5211b1a53f" providerId="LiveId" clId="{92C51642-FFB2-45E7-82A0-CEA525F96F1B}" dt="2019-04-15T08:58:24.611" v="5482" actId="478"/>
          <ac:spMkLst>
            <pc:docMk/>
            <pc:sldMk cId="3714693203" sldId="284"/>
            <ac:spMk id="6" creationId="{90242CE1-E6CC-4306-81B8-A12B1AF39994}"/>
          </ac:spMkLst>
        </pc:spChg>
        <pc:spChg chg="add mod">
          <ac:chgData name="prakhar bajpai" userId="41604d5211b1a53f" providerId="LiveId" clId="{92C51642-FFB2-45E7-82A0-CEA525F96F1B}" dt="2019-04-15T09:00:45.443" v="5509" actId="1076"/>
          <ac:spMkLst>
            <pc:docMk/>
            <pc:sldMk cId="3714693203" sldId="284"/>
            <ac:spMk id="7" creationId="{AFE34002-148A-446D-8646-32F8D199760F}"/>
          </ac:spMkLst>
        </pc:spChg>
        <pc:picChg chg="add mod">
          <ac:chgData name="prakhar bajpai" userId="41604d5211b1a53f" providerId="LiveId" clId="{92C51642-FFB2-45E7-82A0-CEA525F96F1B}" dt="2019-04-15T08:59:01.657" v="5484" actId="1076"/>
          <ac:picMkLst>
            <pc:docMk/>
            <pc:sldMk cId="3714693203" sldId="284"/>
            <ac:picMk id="3074" creationId="{62551CC1-58B6-4927-8761-B8D320512070}"/>
          </ac:picMkLst>
        </pc:picChg>
      </pc:sldChg>
      <pc:sldChg chg="addSp delSp modSp del delAnim modAnim">
        <pc:chgData name="prakhar bajpai" userId="41604d5211b1a53f" providerId="LiveId" clId="{92C51642-FFB2-45E7-82A0-CEA525F96F1B}" dt="2019-04-15T07:02:40.516" v="3762" actId="2696"/>
        <pc:sldMkLst>
          <pc:docMk/>
          <pc:sldMk cId="606210651" sldId="285"/>
        </pc:sldMkLst>
        <pc:spChg chg="add del mod">
          <ac:chgData name="prakhar bajpai" userId="41604d5211b1a53f" providerId="LiveId" clId="{92C51642-FFB2-45E7-82A0-CEA525F96F1B}" dt="2019-04-15T06:59:42.148" v="3680"/>
          <ac:spMkLst>
            <pc:docMk/>
            <pc:sldMk cId="606210651" sldId="285"/>
            <ac:spMk id="4" creationId="{C8BC6E36-45FF-487B-B25D-AA41F43C60EF}"/>
          </ac:spMkLst>
        </pc:spChg>
        <pc:spChg chg="add mod">
          <ac:chgData name="prakhar bajpai" userId="41604d5211b1a53f" providerId="LiveId" clId="{92C51642-FFB2-45E7-82A0-CEA525F96F1B}" dt="2019-04-15T07:01:47.949" v="3753"/>
          <ac:spMkLst>
            <pc:docMk/>
            <pc:sldMk cId="606210651" sldId="285"/>
            <ac:spMk id="7" creationId="{030909E0-23BD-4116-9A80-FBE82FC6787C}"/>
          </ac:spMkLst>
        </pc:spChg>
        <pc:picChg chg="add del mod">
          <ac:chgData name="prakhar bajpai" userId="41604d5211b1a53f" providerId="LiveId" clId="{92C51642-FFB2-45E7-82A0-CEA525F96F1B}" dt="2019-04-15T07:01:47.949" v="3753"/>
          <ac:picMkLst>
            <pc:docMk/>
            <pc:sldMk cId="606210651" sldId="285"/>
            <ac:picMk id="5" creationId="{383503FA-DF17-453E-B031-ABB1FDF8974F}"/>
          </ac:picMkLst>
        </pc:picChg>
        <pc:picChg chg="del">
          <ac:chgData name="prakhar bajpai" userId="41604d5211b1a53f" providerId="LiveId" clId="{92C51642-FFB2-45E7-82A0-CEA525F96F1B}" dt="2019-04-15T06:59:37.466" v="3679" actId="478"/>
          <ac:picMkLst>
            <pc:docMk/>
            <pc:sldMk cId="606210651" sldId="285"/>
            <ac:picMk id="9" creationId="{A85263F4-3DF3-49FB-BFA7-A8D102966A63}"/>
          </ac:picMkLst>
        </pc:picChg>
      </pc:sldChg>
      <pc:sldChg chg="modSp">
        <pc:chgData name="prakhar bajpai" userId="41604d5211b1a53f" providerId="LiveId" clId="{92C51642-FFB2-45E7-82A0-CEA525F96F1B}" dt="2019-04-15T08:42:57.752" v="5307" actId="1076"/>
        <pc:sldMkLst>
          <pc:docMk/>
          <pc:sldMk cId="3496967238" sldId="287"/>
        </pc:sldMkLst>
        <pc:spChg chg="mod">
          <ac:chgData name="prakhar bajpai" userId="41604d5211b1a53f" providerId="LiveId" clId="{92C51642-FFB2-45E7-82A0-CEA525F96F1B}" dt="2019-04-15T08:42:57.752" v="5307" actId="1076"/>
          <ac:spMkLst>
            <pc:docMk/>
            <pc:sldMk cId="3496967238" sldId="287"/>
            <ac:spMk id="2" creationId="{DD09F2E5-C8ED-4B03-B1B6-AD6742FBEDBB}"/>
          </ac:spMkLst>
        </pc:spChg>
        <pc:spChg chg="mod">
          <ac:chgData name="prakhar bajpai" userId="41604d5211b1a53f" providerId="LiveId" clId="{92C51642-FFB2-45E7-82A0-CEA525F96F1B}" dt="2019-04-15T08:41:49.145" v="5285" actId="14100"/>
          <ac:spMkLst>
            <pc:docMk/>
            <pc:sldMk cId="3496967238" sldId="287"/>
            <ac:spMk id="3" creationId="{82744418-8719-4F95-A5C6-BBBECC810390}"/>
          </ac:spMkLst>
        </pc:spChg>
        <pc:spChg chg="mod">
          <ac:chgData name="prakhar bajpai" userId="41604d5211b1a53f" providerId="LiveId" clId="{92C51642-FFB2-45E7-82A0-CEA525F96F1B}" dt="2019-04-15T08:42:04.341" v="5287" actId="1076"/>
          <ac:spMkLst>
            <pc:docMk/>
            <pc:sldMk cId="3496967238" sldId="287"/>
            <ac:spMk id="5" creationId="{8E987447-E0CB-4CCA-B6F5-6399DB3BEF65}"/>
          </ac:spMkLst>
        </pc:spChg>
      </pc:sldChg>
      <pc:sldChg chg="delSp modSp">
        <pc:chgData name="prakhar bajpai" userId="41604d5211b1a53f" providerId="LiveId" clId="{92C51642-FFB2-45E7-82A0-CEA525F96F1B}" dt="2019-04-15T08:43:44.733" v="5314" actId="478"/>
        <pc:sldMkLst>
          <pc:docMk/>
          <pc:sldMk cId="3500932318" sldId="288"/>
        </pc:sldMkLst>
        <pc:spChg chg="del">
          <ac:chgData name="prakhar bajpai" userId="41604d5211b1a53f" providerId="LiveId" clId="{92C51642-FFB2-45E7-82A0-CEA525F96F1B}" dt="2019-04-15T08:43:44.733" v="5314" actId="478"/>
          <ac:spMkLst>
            <pc:docMk/>
            <pc:sldMk cId="3500932318" sldId="288"/>
            <ac:spMk id="5" creationId="{8E987447-E0CB-4CCA-B6F5-6399DB3BEF65}"/>
          </ac:spMkLst>
        </pc:spChg>
        <pc:picChg chg="del">
          <ac:chgData name="prakhar bajpai" userId="41604d5211b1a53f" providerId="LiveId" clId="{92C51642-FFB2-45E7-82A0-CEA525F96F1B}" dt="2019-04-15T08:43:18.981" v="5308" actId="478"/>
          <ac:picMkLst>
            <pc:docMk/>
            <pc:sldMk cId="3500932318" sldId="288"/>
            <ac:picMk id="6" creationId="{87E83355-A264-4111-A182-4C283167EFDC}"/>
          </ac:picMkLst>
        </pc:picChg>
        <pc:picChg chg="mod">
          <ac:chgData name="prakhar bajpai" userId="41604d5211b1a53f" providerId="LiveId" clId="{92C51642-FFB2-45E7-82A0-CEA525F96F1B}" dt="2019-04-15T08:43:42.072" v="5313" actId="1076"/>
          <ac:picMkLst>
            <pc:docMk/>
            <pc:sldMk cId="3500932318" sldId="288"/>
            <ac:picMk id="11" creationId="{0716228B-ED9F-450B-9B6E-8CEEA115DC42}"/>
          </ac:picMkLst>
        </pc:picChg>
      </pc:sldChg>
      <pc:sldChg chg="addSp delSp modSp add modAnim">
        <pc:chgData name="prakhar bajpai" userId="41604d5211b1a53f" providerId="LiveId" clId="{92C51642-FFB2-45E7-82A0-CEA525F96F1B}" dt="2019-04-15T08:39:26.416" v="5274" actId="27636"/>
        <pc:sldMkLst>
          <pc:docMk/>
          <pc:sldMk cId="3426162684" sldId="289"/>
        </pc:sldMkLst>
        <pc:spChg chg="mod">
          <ac:chgData name="prakhar bajpai" userId="41604d5211b1a53f" providerId="LiveId" clId="{92C51642-FFB2-45E7-82A0-CEA525F96F1B}" dt="2019-04-15T08:39:14.822" v="5270" actId="14100"/>
          <ac:spMkLst>
            <pc:docMk/>
            <pc:sldMk cId="3426162684" sldId="289"/>
            <ac:spMk id="2" creationId="{F976EC59-1619-4E3F-B0D6-B6516AD755DC}"/>
          </ac:spMkLst>
        </pc:spChg>
        <pc:spChg chg="mod">
          <ac:chgData name="prakhar bajpai" userId="41604d5211b1a53f" providerId="LiveId" clId="{92C51642-FFB2-45E7-82A0-CEA525F96F1B}" dt="2019-04-15T08:39:26.416" v="5274" actId="27636"/>
          <ac:spMkLst>
            <pc:docMk/>
            <pc:sldMk cId="3426162684" sldId="289"/>
            <ac:spMk id="3" creationId="{E0A1C6FB-ACD7-4728-AB7A-3DEB0A5C8100}"/>
          </ac:spMkLst>
        </pc:spChg>
        <pc:picChg chg="del">
          <ac:chgData name="prakhar bajpai" userId="41604d5211b1a53f" providerId="LiveId" clId="{92C51642-FFB2-45E7-82A0-CEA525F96F1B}" dt="2019-04-15T07:01:43.334" v="3752" actId="478"/>
          <ac:picMkLst>
            <pc:docMk/>
            <pc:sldMk cId="3426162684" sldId="289"/>
            <ac:picMk id="6" creationId="{C1881F73-08F9-4CE3-B818-67529BAE99DE}"/>
          </ac:picMkLst>
        </pc:picChg>
        <pc:picChg chg="add mod">
          <ac:chgData name="prakhar bajpai" userId="41604d5211b1a53f" providerId="LiveId" clId="{92C51642-FFB2-45E7-82A0-CEA525F96F1B}" dt="2019-04-15T07:02:11.970" v="3761" actId="14100"/>
          <ac:picMkLst>
            <pc:docMk/>
            <pc:sldMk cId="3426162684" sldId="289"/>
            <ac:picMk id="9" creationId="{6599C753-9895-434C-B44F-23AEE585CCA5}"/>
          </ac:picMkLst>
        </pc:picChg>
      </pc:sldChg>
      <pc:sldChg chg="addSp delSp modSp add del ord">
        <pc:chgData name="prakhar bajpai" userId="41604d5211b1a53f" providerId="LiveId" clId="{92C51642-FFB2-45E7-82A0-CEA525F96F1B}" dt="2019-04-15T08:57:05.668" v="5470" actId="2696"/>
        <pc:sldMkLst>
          <pc:docMk/>
          <pc:sldMk cId="156440740" sldId="290"/>
        </pc:sldMkLst>
        <pc:spChg chg="add del">
          <ac:chgData name="prakhar bajpai" userId="41604d5211b1a53f" providerId="LiveId" clId="{92C51642-FFB2-45E7-82A0-CEA525F96F1B}" dt="2019-04-15T08:34:18.743" v="5241"/>
          <ac:spMkLst>
            <pc:docMk/>
            <pc:sldMk cId="156440740" sldId="290"/>
            <ac:spMk id="3" creationId="{B59C556B-BF5F-4C19-BAAF-5F3637A0E3B4}"/>
          </ac:spMkLst>
        </pc:spChg>
        <pc:graphicFrameChg chg="add del mod">
          <ac:chgData name="prakhar bajpai" userId="41604d5211b1a53f" providerId="LiveId" clId="{92C51642-FFB2-45E7-82A0-CEA525F96F1B}" dt="2019-04-15T08:34:18.653" v="5240"/>
          <ac:graphicFrameMkLst>
            <pc:docMk/>
            <pc:sldMk cId="156440740" sldId="290"/>
            <ac:graphicFrameMk id="4" creationId="{B79C9C1E-89A0-44B8-B425-8CA4A574C42A}"/>
          </ac:graphicFrameMkLst>
        </pc:graphicFrameChg>
        <pc:graphicFrameChg chg="add mod modGraphic">
          <ac:chgData name="prakhar bajpai" userId="41604d5211b1a53f" providerId="LiveId" clId="{92C51642-FFB2-45E7-82A0-CEA525F96F1B}" dt="2019-04-15T08:35:02.905" v="5247" actId="1076"/>
          <ac:graphicFrameMkLst>
            <pc:docMk/>
            <pc:sldMk cId="156440740" sldId="290"/>
            <ac:graphicFrameMk id="5" creationId="{2FE45BB1-3502-42F4-B083-74395C7F8AC1}"/>
          </ac:graphicFrameMkLst>
        </pc:graphicFrameChg>
      </pc:sldChg>
      <pc:sldChg chg="add del">
        <pc:chgData name="prakhar bajpai" userId="41604d5211b1a53f" providerId="LiveId" clId="{92C51642-FFB2-45E7-82A0-CEA525F96F1B}" dt="2019-04-15T07:03:02.442" v="3764"/>
        <pc:sldMkLst>
          <pc:docMk/>
          <pc:sldMk cId="4016988563" sldId="290"/>
        </pc:sldMkLst>
      </pc:sldChg>
      <pc:sldChg chg="modSp add">
        <pc:chgData name="prakhar bajpai" userId="41604d5211b1a53f" providerId="LiveId" clId="{92C51642-FFB2-45E7-82A0-CEA525F96F1B}" dt="2019-04-15T09:43:39.593" v="6332" actId="14100"/>
        <pc:sldMkLst>
          <pc:docMk/>
          <pc:sldMk cId="2741091259" sldId="291"/>
        </pc:sldMkLst>
        <pc:spChg chg="mod">
          <ac:chgData name="prakhar bajpai" userId="41604d5211b1a53f" providerId="LiveId" clId="{92C51642-FFB2-45E7-82A0-CEA525F96F1B}" dt="2019-04-15T08:53:20.482" v="5412" actId="20577"/>
          <ac:spMkLst>
            <pc:docMk/>
            <pc:sldMk cId="2741091259" sldId="291"/>
            <ac:spMk id="3" creationId="{F12CE8F9-F0AA-44C9-99AE-1A4A8BBDE661}"/>
          </ac:spMkLst>
        </pc:spChg>
        <pc:spChg chg="mod">
          <ac:chgData name="prakhar bajpai" userId="41604d5211b1a53f" providerId="LiveId" clId="{92C51642-FFB2-45E7-82A0-CEA525F96F1B}" dt="2019-04-15T08:51:50.597" v="5386" actId="113"/>
          <ac:spMkLst>
            <pc:docMk/>
            <pc:sldMk cId="2741091259" sldId="291"/>
            <ac:spMk id="12" creationId="{89E7F6C7-1AC4-4BAF-B052-903E5F55410D}"/>
          </ac:spMkLst>
        </pc:spChg>
        <pc:picChg chg="mod">
          <ac:chgData name="prakhar bajpai" userId="41604d5211b1a53f" providerId="LiveId" clId="{92C51642-FFB2-45E7-82A0-CEA525F96F1B}" dt="2019-04-15T09:43:39.593" v="6332" actId="14100"/>
          <ac:picMkLst>
            <pc:docMk/>
            <pc:sldMk cId="2741091259" sldId="291"/>
            <ac:picMk id="14" creationId="{E4C99B74-9FF5-4B14-805C-2A426ADA7A6C}"/>
          </ac:picMkLst>
        </pc:picChg>
      </pc:sldChg>
      <pc:sldChg chg="addSp delSp add del setBg delDesignElem">
        <pc:chgData name="prakhar bajpai" userId="41604d5211b1a53f" providerId="LiveId" clId="{92C51642-FFB2-45E7-82A0-CEA525F96F1B}" dt="2019-04-15T08:49:52.746" v="5368"/>
        <pc:sldMkLst>
          <pc:docMk/>
          <pc:sldMk cId="4158122996" sldId="291"/>
        </pc:sldMkLst>
        <pc:spChg chg="add del">
          <ac:chgData name="prakhar bajpai" userId="41604d5211b1a53f" providerId="LiveId" clId="{92C51642-FFB2-45E7-82A0-CEA525F96F1B}" dt="2019-04-15T08:49:52.746" v="5368"/>
          <ac:spMkLst>
            <pc:docMk/>
            <pc:sldMk cId="4158122996" sldId="291"/>
            <ac:spMk id="11" creationId="{9F4444CE-BC8D-4D61-B303-4C05614E62AB}"/>
          </ac:spMkLst>
        </pc:spChg>
        <pc:spChg chg="add del">
          <ac:chgData name="prakhar bajpai" userId="41604d5211b1a53f" providerId="LiveId" clId="{92C51642-FFB2-45E7-82A0-CEA525F96F1B}" dt="2019-04-15T08:49:52.746" v="5368"/>
          <ac:spMkLst>
            <pc:docMk/>
            <pc:sldMk cId="4158122996" sldId="291"/>
            <ac:spMk id="13" creationId="{62423CA5-E2E1-4789-B759-9906C1C94063}"/>
          </ac:spMkLst>
        </pc:spChg>
        <pc:spChg chg="add del">
          <ac:chgData name="prakhar bajpai" userId="41604d5211b1a53f" providerId="LiveId" clId="{92C51642-FFB2-45E7-82A0-CEA525F96F1B}" dt="2019-04-15T08:49:52.746" v="5368"/>
          <ac:spMkLst>
            <pc:docMk/>
            <pc:sldMk cId="4158122996" sldId="291"/>
            <ac:spMk id="15" creationId="{73772B81-181F-48B7-8826-4D9686D15DF5}"/>
          </ac:spMkLst>
        </pc:spChg>
        <pc:spChg chg="add del">
          <ac:chgData name="prakhar bajpai" userId="41604d5211b1a53f" providerId="LiveId" clId="{92C51642-FFB2-45E7-82A0-CEA525F96F1B}" dt="2019-04-15T08:49:52.746" v="5368"/>
          <ac:spMkLst>
            <pc:docMk/>
            <pc:sldMk cId="4158122996" sldId="291"/>
            <ac:spMk id="17" creationId="{B2205F6E-03C6-4E92-877C-E2482F6599AA}"/>
          </ac:spMkLst>
        </pc:spChg>
      </pc:sldChg>
      <pc:sldChg chg="addSp delSp modSp add del setBg delDesignElem">
        <pc:chgData name="prakhar bajpai" userId="41604d5211b1a53f" providerId="LiveId" clId="{92C51642-FFB2-45E7-82A0-CEA525F96F1B}" dt="2019-04-15T09:43:05.275" v="6330" actId="14100"/>
        <pc:sldMkLst>
          <pc:docMk/>
          <pc:sldMk cId="2352131213" sldId="292"/>
        </pc:sldMkLst>
        <pc:spChg chg="mod">
          <ac:chgData name="prakhar bajpai" userId="41604d5211b1a53f" providerId="LiveId" clId="{92C51642-FFB2-45E7-82A0-CEA525F96F1B}" dt="2019-04-15T08:54:41.147" v="5437" actId="20577"/>
          <ac:spMkLst>
            <pc:docMk/>
            <pc:sldMk cId="2352131213" sldId="292"/>
            <ac:spMk id="3" creationId="{F12CE8F9-F0AA-44C9-99AE-1A4A8BBDE661}"/>
          </ac:spMkLst>
        </pc:spChg>
        <pc:spChg chg="add del">
          <ac:chgData name="prakhar bajpai" userId="41604d5211b1a53f" providerId="LiveId" clId="{92C51642-FFB2-45E7-82A0-CEA525F96F1B}" dt="2019-04-15T08:49:52.746" v="5368"/>
          <ac:spMkLst>
            <pc:docMk/>
            <pc:sldMk cId="2352131213" sldId="292"/>
            <ac:spMk id="11" creationId="{9F4444CE-BC8D-4D61-B303-4C05614E62AB}"/>
          </ac:spMkLst>
        </pc:spChg>
        <pc:spChg chg="mod">
          <ac:chgData name="prakhar bajpai" userId="41604d5211b1a53f" providerId="LiveId" clId="{92C51642-FFB2-45E7-82A0-CEA525F96F1B}" dt="2019-04-15T08:54:11.920" v="5422" actId="20577"/>
          <ac:spMkLst>
            <pc:docMk/>
            <pc:sldMk cId="2352131213" sldId="292"/>
            <ac:spMk id="12" creationId="{89E7F6C7-1AC4-4BAF-B052-903E5F55410D}"/>
          </ac:spMkLst>
        </pc:spChg>
        <pc:spChg chg="add del">
          <ac:chgData name="prakhar bajpai" userId="41604d5211b1a53f" providerId="LiveId" clId="{92C51642-FFB2-45E7-82A0-CEA525F96F1B}" dt="2019-04-15T08:49:52.746" v="5368"/>
          <ac:spMkLst>
            <pc:docMk/>
            <pc:sldMk cId="2352131213" sldId="292"/>
            <ac:spMk id="13" creationId="{62423CA5-E2E1-4789-B759-9906C1C94063}"/>
          </ac:spMkLst>
        </pc:spChg>
        <pc:spChg chg="add del">
          <ac:chgData name="prakhar bajpai" userId="41604d5211b1a53f" providerId="LiveId" clId="{92C51642-FFB2-45E7-82A0-CEA525F96F1B}" dt="2019-04-15T08:49:52.746" v="5368"/>
          <ac:spMkLst>
            <pc:docMk/>
            <pc:sldMk cId="2352131213" sldId="292"/>
            <ac:spMk id="15" creationId="{73772B81-181F-48B7-8826-4D9686D15DF5}"/>
          </ac:spMkLst>
        </pc:spChg>
        <pc:spChg chg="add del">
          <ac:chgData name="prakhar bajpai" userId="41604d5211b1a53f" providerId="LiveId" clId="{92C51642-FFB2-45E7-82A0-CEA525F96F1B}" dt="2019-04-15T08:49:52.746" v="5368"/>
          <ac:spMkLst>
            <pc:docMk/>
            <pc:sldMk cId="2352131213" sldId="292"/>
            <ac:spMk id="17" creationId="{B2205F6E-03C6-4E92-877C-E2482F6599AA}"/>
          </ac:spMkLst>
        </pc:spChg>
        <pc:picChg chg="del">
          <ac:chgData name="prakhar bajpai" userId="41604d5211b1a53f" providerId="LiveId" clId="{92C51642-FFB2-45E7-82A0-CEA525F96F1B}" dt="2019-04-15T09:34:32.469" v="6243" actId="478"/>
          <ac:picMkLst>
            <pc:docMk/>
            <pc:sldMk cId="2352131213" sldId="292"/>
            <ac:picMk id="6" creationId="{68231E68-7BCA-446A-8B3B-D58AD3E1C5FC}"/>
          </ac:picMkLst>
        </pc:picChg>
        <pc:picChg chg="add mod">
          <ac:chgData name="prakhar bajpai" userId="41604d5211b1a53f" providerId="LiveId" clId="{92C51642-FFB2-45E7-82A0-CEA525F96F1B}" dt="2019-04-15T09:43:05.275" v="6330" actId="14100"/>
          <ac:picMkLst>
            <pc:docMk/>
            <pc:sldMk cId="2352131213" sldId="292"/>
            <ac:picMk id="10" creationId="{4FD40227-B092-49BD-A860-8B9B13FC8ADF}"/>
          </ac:picMkLst>
        </pc:picChg>
        <pc:picChg chg="del">
          <ac:chgData name="prakhar bajpai" userId="41604d5211b1a53f" providerId="LiveId" clId="{92C51642-FFB2-45E7-82A0-CEA525F96F1B}" dt="2019-04-15T09:34:33.551" v="6244" actId="478"/>
          <ac:picMkLst>
            <pc:docMk/>
            <pc:sldMk cId="2352131213" sldId="292"/>
            <ac:picMk id="14" creationId="{E4C99B74-9FF5-4B14-805C-2A426ADA7A6C}"/>
          </ac:picMkLst>
        </pc:picChg>
        <pc:picChg chg="add mod">
          <ac:chgData name="prakhar bajpai" userId="41604d5211b1a53f" providerId="LiveId" clId="{92C51642-FFB2-45E7-82A0-CEA525F96F1B}" dt="2019-04-15T09:41:30.164" v="6326" actId="14100"/>
          <ac:picMkLst>
            <pc:docMk/>
            <pc:sldMk cId="2352131213" sldId="292"/>
            <ac:picMk id="16" creationId="{B444427E-5405-4907-BDF5-EEBFCB9C5729}"/>
          </ac:picMkLst>
        </pc:picChg>
      </pc:sldChg>
      <pc:sldChg chg="addSp delSp modSp add del setBg delDesignElem">
        <pc:chgData name="prakhar bajpai" userId="41604d5211b1a53f" providerId="LiveId" clId="{92C51642-FFB2-45E7-82A0-CEA525F96F1B}" dt="2019-04-15T09:47:22.453" v="6383" actId="1076"/>
        <pc:sldMkLst>
          <pc:docMk/>
          <pc:sldMk cId="204571970" sldId="293"/>
        </pc:sldMkLst>
        <pc:spChg chg="mod">
          <ac:chgData name="prakhar bajpai" userId="41604d5211b1a53f" providerId="LiveId" clId="{92C51642-FFB2-45E7-82A0-CEA525F96F1B}" dt="2019-04-15T08:55:55.035" v="5461" actId="20577"/>
          <ac:spMkLst>
            <pc:docMk/>
            <pc:sldMk cId="204571970" sldId="293"/>
            <ac:spMk id="3" creationId="{F12CE8F9-F0AA-44C9-99AE-1A4A8BBDE661}"/>
          </ac:spMkLst>
        </pc:spChg>
        <pc:spChg chg="add del">
          <ac:chgData name="prakhar bajpai" userId="41604d5211b1a53f" providerId="LiveId" clId="{92C51642-FFB2-45E7-82A0-CEA525F96F1B}" dt="2019-04-15T08:49:52.746" v="5368"/>
          <ac:spMkLst>
            <pc:docMk/>
            <pc:sldMk cId="204571970" sldId="293"/>
            <ac:spMk id="11" creationId="{9F4444CE-BC8D-4D61-B303-4C05614E62AB}"/>
          </ac:spMkLst>
        </pc:spChg>
        <pc:spChg chg="mod">
          <ac:chgData name="prakhar bajpai" userId="41604d5211b1a53f" providerId="LiveId" clId="{92C51642-FFB2-45E7-82A0-CEA525F96F1B}" dt="2019-04-15T08:55:03.742" v="5441" actId="1076"/>
          <ac:spMkLst>
            <pc:docMk/>
            <pc:sldMk cId="204571970" sldId="293"/>
            <ac:spMk id="12" creationId="{89E7F6C7-1AC4-4BAF-B052-903E5F55410D}"/>
          </ac:spMkLst>
        </pc:spChg>
        <pc:spChg chg="add del">
          <ac:chgData name="prakhar bajpai" userId="41604d5211b1a53f" providerId="LiveId" clId="{92C51642-FFB2-45E7-82A0-CEA525F96F1B}" dt="2019-04-15T08:49:52.746" v="5368"/>
          <ac:spMkLst>
            <pc:docMk/>
            <pc:sldMk cId="204571970" sldId="293"/>
            <ac:spMk id="13" creationId="{62423CA5-E2E1-4789-B759-9906C1C94063}"/>
          </ac:spMkLst>
        </pc:spChg>
        <pc:spChg chg="add del">
          <ac:chgData name="prakhar bajpai" userId="41604d5211b1a53f" providerId="LiveId" clId="{92C51642-FFB2-45E7-82A0-CEA525F96F1B}" dt="2019-04-15T08:49:52.746" v="5368"/>
          <ac:spMkLst>
            <pc:docMk/>
            <pc:sldMk cId="204571970" sldId="293"/>
            <ac:spMk id="15" creationId="{73772B81-181F-48B7-8826-4D9686D15DF5}"/>
          </ac:spMkLst>
        </pc:spChg>
        <pc:spChg chg="add del">
          <ac:chgData name="prakhar bajpai" userId="41604d5211b1a53f" providerId="LiveId" clId="{92C51642-FFB2-45E7-82A0-CEA525F96F1B}" dt="2019-04-15T08:49:52.746" v="5368"/>
          <ac:spMkLst>
            <pc:docMk/>
            <pc:sldMk cId="204571970" sldId="293"/>
            <ac:spMk id="17" creationId="{B2205F6E-03C6-4E92-877C-E2482F6599AA}"/>
          </ac:spMkLst>
        </pc:spChg>
        <pc:picChg chg="del">
          <ac:chgData name="prakhar bajpai" userId="41604d5211b1a53f" providerId="LiveId" clId="{92C51642-FFB2-45E7-82A0-CEA525F96F1B}" dt="2019-04-15T09:37:05.206" v="6264" actId="478"/>
          <ac:picMkLst>
            <pc:docMk/>
            <pc:sldMk cId="204571970" sldId="293"/>
            <ac:picMk id="6" creationId="{68231E68-7BCA-446A-8B3B-D58AD3E1C5FC}"/>
          </ac:picMkLst>
        </pc:picChg>
        <pc:picChg chg="add mod">
          <ac:chgData name="prakhar bajpai" userId="41604d5211b1a53f" providerId="LiveId" clId="{92C51642-FFB2-45E7-82A0-CEA525F96F1B}" dt="2019-04-15T09:47:22.453" v="6383" actId="1076"/>
          <ac:picMkLst>
            <pc:docMk/>
            <pc:sldMk cId="204571970" sldId="293"/>
            <ac:picMk id="10" creationId="{C925B57B-639B-4834-81EE-C7F3B10485ED}"/>
          </ac:picMkLst>
        </pc:picChg>
        <pc:picChg chg="del">
          <ac:chgData name="prakhar bajpai" userId="41604d5211b1a53f" providerId="LiveId" clId="{92C51642-FFB2-45E7-82A0-CEA525F96F1B}" dt="2019-04-15T09:37:06.306" v="6265" actId="478"/>
          <ac:picMkLst>
            <pc:docMk/>
            <pc:sldMk cId="204571970" sldId="293"/>
            <ac:picMk id="14" creationId="{E4C99B74-9FF5-4B14-805C-2A426ADA7A6C}"/>
          </ac:picMkLst>
        </pc:picChg>
        <pc:picChg chg="add mod">
          <ac:chgData name="prakhar bajpai" userId="41604d5211b1a53f" providerId="LiveId" clId="{92C51642-FFB2-45E7-82A0-CEA525F96F1B}" dt="2019-04-15T09:47:19.636" v="6382" actId="1076"/>
          <ac:picMkLst>
            <pc:docMk/>
            <pc:sldMk cId="204571970" sldId="293"/>
            <ac:picMk id="16" creationId="{8C914E25-D731-4962-9B2C-A3EE55927F9D}"/>
          </ac:picMkLst>
        </pc:picChg>
      </pc:sldChg>
      <pc:sldChg chg="addSp delSp modSp add del setBg delDesignElem">
        <pc:chgData name="prakhar bajpai" userId="41604d5211b1a53f" providerId="LiveId" clId="{92C51642-FFB2-45E7-82A0-CEA525F96F1B}" dt="2019-04-15T09:48:10.512" v="6385" actId="1076"/>
        <pc:sldMkLst>
          <pc:docMk/>
          <pc:sldMk cId="2266695971" sldId="294"/>
        </pc:sldMkLst>
        <pc:spChg chg="mod">
          <ac:chgData name="prakhar bajpai" userId="41604d5211b1a53f" providerId="LiveId" clId="{92C51642-FFB2-45E7-82A0-CEA525F96F1B}" dt="2019-04-15T09:48:10.512" v="6385" actId="1076"/>
          <ac:spMkLst>
            <pc:docMk/>
            <pc:sldMk cId="2266695971" sldId="294"/>
            <ac:spMk id="2" creationId="{3D5F0863-FD72-4DB1-B67A-2E69B53A312A}"/>
          </ac:spMkLst>
        </pc:spChg>
        <pc:spChg chg="add del">
          <ac:chgData name="prakhar bajpai" userId="41604d5211b1a53f" providerId="LiveId" clId="{92C51642-FFB2-45E7-82A0-CEA525F96F1B}" dt="2019-04-15T08:49:52.746" v="5368"/>
          <ac:spMkLst>
            <pc:docMk/>
            <pc:sldMk cId="2266695971" sldId="294"/>
            <ac:spMk id="13" creationId="{9F4444CE-BC8D-4D61-B303-4C05614E62AB}"/>
          </ac:spMkLst>
        </pc:spChg>
        <pc:spChg chg="add del">
          <ac:chgData name="prakhar bajpai" userId="41604d5211b1a53f" providerId="LiveId" clId="{92C51642-FFB2-45E7-82A0-CEA525F96F1B}" dt="2019-04-15T08:49:52.746" v="5368"/>
          <ac:spMkLst>
            <pc:docMk/>
            <pc:sldMk cId="2266695971" sldId="294"/>
            <ac:spMk id="15" creationId="{62423CA5-E2E1-4789-B759-9906C1C94063}"/>
          </ac:spMkLst>
        </pc:spChg>
        <pc:spChg chg="add del">
          <ac:chgData name="prakhar bajpai" userId="41604d5211b1a53f" providerId="LiveId" clId="{92C51642-FFB2-45E7-82A0-CEA525F96F1B}" dt="2019-04-15T08:49:52.746" v="5368"/>
          <ac:spMkLst>
            <pc:docMk/>
            <pc:sldMk cId="2266695971" sldId="294"/>
            <ac:spMk id="17" creationId="{73772B81-181F-48B7-8826-4D9686D15DF5}"/>
          </ac:spMkLst>
        </pc:spChg>
        <pc:spChg chg="add del">
          <ac:chgData name="prakhar bajpai" userId="41604d5211b1a53f" providerId="LiveId" clId="{92C51642-FFB2-45E7-82A0-CEA525F96F1B}" dt="2019-04-15T08:49:52.746" v="5368"/>
          <ac:spMkLst>
            <pc:docMk/>
            <pc:sldMk cId="2266695971" sldId="294"/>
            <ac:spMk id="19" creationId="{B2205F6E-03C6-4E92-877C-E2482F6599AA}"/>
          </ac:spMkLst>
        </pc:spChg>
        <pc:graphicFrameChg chg="add mod modGraphic">
          <ac:chgData name="prakhar bajpai" userId="41604d5211b1a53f" providerId="LiveId" clId="{92C51642-FFB2-45E7-82A0-CEA525F96F1B}" dt="2019-04-15T08:56:28.782" v="5469" actId="14100"/>
          <ac:graphicFrameMkLst>
            <pc:docMk/>
            <pc:sldMk cId="2266695971" sldId="294"/>
            <ac:graphicFrameMk id="9" creationId="{3655F27F-CF2C-45BC-ACAE-55FBAAF960E9}"/>
          </ac:graphicFrameMkLst>
        </pc:graphicFrameChg>
        <pc:picChg chg="mod">
          <ac:chgData name="prakhar bajpai" userId="41604d5211b1a53f" providerId="LiveId" clId="{92C51642-FFB2-45E7-82A0-CEA525F96F1B}" dt="2019-04-15T08:56:11.309" v="5465" actId="1076"/>
          <ac:picMkLst>
            <pc:docMk/>
            <pc:sldMk cId="2266695971" sldId="294"/>
            <ac:picMk id="12" creationId="{7AD89F3D-FAE0-43A3-A2A2-A3174E9AC1E8}"/>
          </ac:picMkLst>
        </pc:picChg>
        <pc:picChg chg="del">
          <ac:chgData name="prakhar bajpai" userId="41604d5211b1a53f" providerId="LiveId" clId="{92C51642-FFB2-45E7-82A0-CEA525F96F1B}" dt="2019-04-15T08:56:12.470" v="5466" actId="478"/>
          <ac:picMkLst>
            <pc:docMk/>
            <pc:sldMk cId="2266695971" sldId="294"/>
            <ac:picMk id="16" creationId="{83CF6B5F-4957-4ED9-9CE9-F993A5193FA5}"/>
          </ac:picMkLst>
        </pc:picChg>
      </pc:sldChg>
      <pc:sldChg chg="addSp delSp modSp add mod setBg">
        <pc:chgData name="prakhar bajpai" userId="41604d5211b1a53f" providerId="LiveId" clId="{92C51642-FFB2-45E7-82A0-CEA525F96F1B}" dt="2019-04-15T09:25:57.214" v="6205" actId="14100"/>
        <pc:sldMkLst>
          <pc:docMk/>
          <pc:sldMk cId="651120634" sldId="295"/>
        </pc:sldMkLst>
        <pc:spChg chg="mod">
          <ac:chgData name="prakhar bajpai" userId="41604d5211b1a53f" providerId="LiveId" clId="{92C51642-FFB2-45E7-82A0-CEA525F96F1B}" dt="2019-04-15T09:24:44.113" v="6199" actId="26606"/>
          <ac:spMkLst>
            <pc:docMk/>
            <pc:sldMk cId="651120634" sldId="295"/>
            <ac:spMk id="2" creationId="{4A6B7DC3-B24D-465F-A216-1C63E696B807}"/>
          </ac:spMkLst>
        </pc:spChg>
        <pc:spChg chg="mod">
          <ac:chgData name="prakhar bajpai" userId="41604d5211b1a53f" providerId="LiveId" clId="{92C51642-FFB2-45E7-82A0-CEA525F96F1B}" dt="2019-04-15T09:25:57.214" v="6205" actId="14100"/>
          <ac:spMkLst>
            <pc:docMk/>
            <pc:sldMk cId="651120634" sldId="295"/>
            <ac:spMk id="3" creationId="{DCE7097E-3F00-4249-BC6E-72060B5A95CC}"/>
          </ac:spMkLst>
        </pc:spChg>
        <pc:spChg chg="add del">
          <ac:chgData name="prakhar bajpai" userId="41604d5211b1a53f" providerId="LiveId" clId="{92C51642-FFB2-45E7-82A0-CEA525F96F1B}" dt="2019-04-15T09:24:05.765" v="6196" actId="26606"/>
          <ac:spMkLst>
            <pc:docMk/>
            <pc:sldMk cId="651120634" sldId="295"/>
            <ac:spMk id="11" creationId="{9F4444CE-BC8D-4D61-B303-4C05614E62AB}"/>
          </ac:spMkLst>
        </pc:spChg>
        <pc:spChg chg="add del">
          <ac:chgData name="prakhar bajpai" userId="41604d5211b1a53f" providerId="LiveId" clId="{92C51642-FFB2-45E7-82A0-CEA525F96F1B}" dt="2019-04-15T09:24:05.765" v="6196" actId="26606"/>
          <ac:spMkLst>
            <pc:docMk/>
            <pc:sldMk cId="651120634" sldId="295"/>
            <ac:spMk id="13" creationId="{62423CA5-E2E1-4789-B759-9906C1C94063}"/>
          </ac:spMkLst>
        </pc:spChg>
        <pc:spChg chg="add del">
          <ac:chgData name="prakhar bajpai" userId="41604d5211b1a53f" providerId="LiveId" clId="{92C51642-FFB2-45E7-82A0-CEA525F96F1B}" dt="2019-04-15T09:24:05.765" v="6196" actId="26606"/>
          <ac:spMkLst>
            <pc:docMk/>
            <pc:sldMk cId="651120634" sldId="295"/>
            <ac:spMk id="15" creationId="{73772B81-181F-48B7-8826-4D9686D15DF5}"/>
          </ac:spMkLst>
        </pc:spChg>
        <pc:spChg chg="add del">
          <ac:chgData name="prakhar bajpai" userId="41604d5211b1a53f" providerId="LiveId" clId="{92C51642-FFB2-45E7-82A0-CEA525F96F1B}" dt="2019-04-15T09:24:05.765" v="6196" actId="26606"/>
          <ac:spMkLst>
            <pc:docMk/>
            <pc:sldMk cId="651120634" sldId="295"/>
            <ac:spMk id="17" creationId="{B2205F6E-03C6-4E92-877C-E2482F6599AA}"/>
          </ac:spMkLst>
        </pc:spChg>
        <pc:spChg chg="add del">
          <ac:chgData name="prakhar bajpai" userId="41604d5211b1a53f" providerId="LiveId" clId="{92C51642-FFB2-45E7-82A0-CEA525F96F1B}" dt="2019-04-15T09:24:44.113" v="6199" actId="26606"/>
          <ac:spMkLst>
            <pc:docMk/>
            <pc:sldMk cId="651120634" sldId="295"/>
            <ac:spMk id="19" creationId="{9F4444CE-BC8D-4D61-B303-4C05614E62AB}"/>
          </ac:spMkLst>
        </pc:spChg>
        <pc:spChg chg="add del">
          <ac:chgData name="prakhar bajpai" userId="41604d5211b1a53f" providerId="LiveId" clId="{92C51642-FFB2-45E7-82A0-CEA525F96F1B}" dt="2019-04-15T09:24:44.113" v="6199" actId="26606"/>
          <ac:spMkLst>
            <pc:docMk/>
            <pc:sldMk cId="651120634" sldId="295"/>
            <ac:spMk id="20" creationId="{62423CA5-E2E1-4789-B759-9906C1C94063}"/>
          </ac:spMkLst>
        </pc:spChg>
        <pc:spChg chg="add del">
          <ac:chgData name="prakhar bajpai" userId="41604d5211b1a53f" providerId="LiveId" clId="{92C51642-FFB2-45E7-82A0-CEA525F96F1B}" dt="2019-04-15T09:24:44.113" v="6199" actId="26606"/>
          <ac:spMkLst>
            <pc:docMk/>
            <pc:sldMk cId="651120634" sldId="295"/>
            <ac:spMk id="21" creationId="{73772B81-181F-48B7-8826-4D9686D15DF5}"/>
          </ac:spMkLst>
        </pc:spChg>
        <pc:spChg chg="add del">
          <ac:chgData name="prakhar bajpai" userId="41604d5211b1a53f" providerId="LiveId" clId="{92C51642-FFB2-45E7-82A0-CEA525F96F1B}" dt="2019-04-15T09:24:44.113" v="6199" actId="26606"/>
          <ac:spMkLst>
            <pc:docMk/>
            <pc:sldMk cId="651120634" sldId="295"/>
            <ac:spMk id="22" creationId="{B2205F6E-03C6-4E92-877C-E2482F6599AA}"/>
          </ac:spMkLst>
        </pc:spChg>
        <pc:graphicFrameChg chg="add del mod modGraphic">
          <ac:chgData name="prakhar bajpai" userId="41604d5211b1a53f" providerId="LiveId" clId="{92C51642-FFB2-45E7-82A0-CEA525F96F1B}" dt="2019-04-15T09:13:59.288" v="5889" actId="478"/>
          <ac:graphicFrameMkLst>
            <pc:docMk/>
            <pc:sldMk cId="651120634" sldId="295"/>
            <ac:graphicFrameMk id="4" creationId="{D9D9FB46-3ADB-4F7B-AE22-1638CBDB0AA5}"/>
          </ac:graphicFrameMkLst>
        </pc:graphicFrameChg>
        <pc:graphicFrameChg chg="add del">
          <ac:chgData name="prakhar bajpai" userId="41604d5211b1a53f" providerId="LiveId" clId="{92C51642-FFB2-45E7-82A0-CEA525F96F1B}" dt="2019-04-15T09:20:58.464" v="6142"/>
          <ac:graphicFrameMkLst>
            <pc:docMk/>
            <pc:sldMk cId="651120634" sldId="295"/>
            <ac:graphicFrameMk id="5" creationId="{1C2B8E68-F39D-48B8-943E-9FFEA1AC88C3}"/>
          </ac:graphicFrameMkLst>
        </pc:graphicFrameChg>
        <pc:graphicFrameChg chg="add mod modGraphic">
          <ac:chgData name="prakhar bajpai" userId="41604d5211b1a53f" providerId="LiveId" clId="{92C51642-FFB2-45E7-82A0-CEA525F96F1B}" dt="2019-04-15T09:25:35.301" v="6201" actId="1076"/>
          <ac:graphicFrameMkLst>
            <pc:docMk/>
            <pc:sldMk cId="651120634" sldId="295"/>
            <ac:graphicFrameMk id="6" creationId="{513127E6-6DD6-404A-8483-87293B2AED39}"/>
          </ac:graphicFrameMkLst>
        </pc:graphicFrameChg>
      </pc:sldChg>
      <pc:sldChg chg="addSp delSp add del setBg delDesignElem">
        <pc:chgData name="prakhar bajpai" userId="41604d5211b1a53f" providerId="LiveId" clId="{92C51642-FFB2-45E7-82A0-CEA525F96F1B}" dt="2019-04-15T08:53:40.835" v="5419"/>
        <pc:sldMkLst>
          <pc:docMk/>
          <pc:sldMk cId="2743733139" sldId="295"/>
        </pc:sldMkLst>
        <pc:spChg chg="add del">
          <ac:chgData name="prakhar bajpai" userId="41604d5211b1a53f" providerId="LiveId" clId="{92C51642-FFB2-45E7-82A0-CEA525F96F1B}" dt="2019-04-15T08:53:40.835" v="5419"/>
          <ac:spMkLst>
            <pc:docMk/>
            <pc:sldMk cId="2743733139" sldId="295"/>
            <ac:spMk id="11" creationId="{9F4444CE-BC8D-4D61-B303-4C05614E62AB}"/>
          </ac:spMkLst>
        </pc:spChg>
        <pc:spChg chg="add del">
          <ac:chgData name="prakhar bajpai" userId="41604d5211b1a53f" providerId="LiveId" clId="{92C51642-FFB2-45E7-82A0-CEA525F96F1B}" dt="2019-04-15T08:53:40.835" v="5419"/>
          <ac:spMkLst>
            <pc:docMk/>
            <pc:sldMk cId="2743733139" sldId="295"/>
            <ac:spMk id="13" creationId="{62423CA5-E2E1-4789-B759-9906C1C94063}"/>
          </ac:spMkLst>
        </pc:spChg>
        <pc:spChg chg="add del">
          <ac:chgData name="prakhar bajpai" userId="41604d5211b1a53f" providerId="LiveId" clId="{92C51642-FFB2-45E7-82A0-CEA525F96F1B}" dt="2019-04-15T08:53:40.835" v="5419"/>
          <ac:spMkLst>
            <pc:docMk/>
            <pc:sldMk cId="2743733139" sldId="295"/>
            <ac:spMk id="15" creationId="{73772B81-181F-48B7-8826-4D9686D15DF5}"/>
          </ac:spMkLst>
        </pc:spChg>
        <pc:spChg chg="add del">
          <ac:chgData name="prakhar bajpai" userId="41604d5211b1a53f" providerId="LiveId" clId="{92C51642-FFB2-45E7-82A0-CEA525F96F1B}" dt="2019-04-15T08:53:40.835" v="5419"/>
          <ac:spMkLst>
            <pc:docMk/>
            <pc:sldMk cId="2743733139" sldId="295"/>
            <ac:spMk id="17" creationId="{B2205F6E-03C6-4E92-877C-E2482F6599AA}"/>
          </ac:spMkLst>
        </pc:spChg>
      </pc:sldChg>
      <pc:sldChg chg="addSp delSp add del setBg delDesignElem">
        <pc:chgData name="prakhar bajpai" userId="41604d5211b1a53f" providerId="LiveId" clId="{92C51642-FFB2-45E7-82A0-CEA525F96F1B}" dt="2019-04-15T08:53:40.835" v="5419"/>
        <pc:sldMkLst>
          <pc:docMk/>
          <pc:sldMk cId="1082675849" sldId="296"/>
        </pc:sldMkLst>
        <pc:spChg chg="add del">
          <ac:chgData name="prakhar bajpai" userId="41604d5211b1a53f" providerId="LiveId" clId="{92C51642-FFB2-45E7-82A0-CEA525F96F1B}" dt="2019-04-15T08:53:40.835" v="5419"/>
          <ac:spMkLst>
            <pc:docMk/>
            <pc:sldMk cId="1082675849" sldId="296"/>
            <ac:spMk id="11" creationId="{9F4444CE-BC8D-4D61-B303-4C05614E62AB}"/>
          </ac:spMkLst>
        </pc:spChg>
        <pc:spChg chg="add del">
          <ac:chgData name="prakhar bajpai" userId="41604d5211b1a53f" providerId="LiveId" clId="{92C51642-FFB2-45E7-82A0-CEA525F96F1B}" dt="2019-04-15T08:53:40.835" v="5419"/>
          <ac:spMkLst>
            <pc:docMk/>
            <pc:sldMk cId="1082675849" sldId="296"/>
            <ac:spMk id="13" creationId="{62423CA5-E2E1-4789-B759-9906C1C94063}"/>
          </ac:spMkLst>
        </pc:spChg>
        <pc:spChg chg="add del">
          <ac:chgData name="prakhar bajpai" userId="41604d5211b1a53f" providerId="LiveId" clId="{92C51642-FFB2-45E7-82A0-CEA525F96F1B}" dt="2019-04-15T08:53:40.835" v="5419"/>
          <ac:spMkLst>
            <pc:docMk/>
            <pc:sldMk cId="1082675849" sldId="296"/>
            <ac:spMk id="15" creationId="{73772B81-181F-48B7-8826-4D9686D15DF5}"/>
          </ac:spMkLst>
        </pc:spChg>
        <pc:spChg chg="add del">
          <ac:chgData name="prakhar bajpai" userId="41604d5211b1a53f" providerId="LiveId" clId="{92C51642-FFB2-45E7-82A0-CEA525F96F1B}" dt="2019-04-15T08:53:40.835" v="5419"/>
          <ac:spMkLst>
            <pc:docMk/>
            <pc:sldMk cId="1082675849" sldId="296"/>
            <ac:spMk id="17" creationId="{B2205F6E-03C6-4E92-877C-E2482F6599AA}"/>
          </ac:spMkLst>
        </pc:spChg>
      </pc:sldChg>
      <pc:sldChg chg="addSp delSp add del setBg delDesignElem">
        <pc:chgData name="prakhar bajpai" userId="41604d5211b1a53f" providerId="LiveId" clId="{92C51642-FFB2-45E7-82A0-CEA525F96F1B}" dt="2019-04-15T08:53:40.835" v="5419"/>
        <pc:sldMkLst>
          <pc:docMk/>
          <pc:sldMk cId="3034694596" sldId="297"/>
        </pc:sldMkLst>
        <pc:spChg chg="add del">
          <ac:chgData name="prakhar bajpai" userId="41604d5211b1a53f" providerId="LiveId" clId="{92C51642-FFB2-45E7-82A0-CEA525F96F1B}" dt="2019-04-15T08:53:40.835" v="5419"/>
          <ac:spMkLst>
            <pc:docMk/>
            <pc:sldMk cId="3034694596" sldId="297"/>
            <ac:spMk id="13" creationId="{9F4444CE-BC8D-4D61-B303-4C05614E62AB}"/>
          </ac:spMkLst>
        </pc:spChg>
        <pc:spChg chg="add del">
          <ac:chgData name="prakhar bajpai" userId="41604d5211b1a53f" providerId="LiveId" clId="{92C51642-FFB2-45E7-82A0-CEA525F96F1B}" dt="2019-04-15T08:53:40.835" v="5419"/>
          <ac:spMkLst>
            <pc:docMk/>
            <pc:sldMk cId="3034694596" sldId="297"/>
            <ac:spMk id="15" creationId="{62423CA5-E2E1-4789-B759-9906C1C94063}"/>
          </ac:spMkLst>
        </pc:spChg>
        <pc:spChg chg="add del">
          <ac:chgData name="prakhar bajpai" userId="41604d5211b1a53f" providerId="LiveId" clId="{92C51642-FFB2-45E7-82A0-CEA525F96F1B}" dt="2019-04-15T08:53:40.835" v="5419"/>
          <ac:spMkLst>
            <pc:docMk/>
            <pc:sldMk cId="3034694596" sldId="297"/>
            <ac:spMk id="17" creationId="{73772B81-181F-48B7-8826-4D9686D15DF5}"/>
          </ac:spMkLst>
        </pc:spChg>
        <pc:spChg chg="add del">
          <ac:chgData name="prakhar bajpai" userId="41604d5211b1a53f" providerId="LiveId" clId="{92C51642-FFB2-45E7-82A0-CEA525F96F1B}" dt="2019-04-15T08:53:40.835" v="5419"/>
          <ac:spMkLst>
            <pc:docMk/>
            <pc:sldMk cId="3034694596" sldId="297"/>
            <ac:spMk id="19" creationId="{B2205F6E-03C6-4E92-877C-E2482F6599AA}"/>
          </ac:spMkLst>
        </pc:spChg>
      </pc:sldChg>
      <pc:sldMasterChg chg="addSp modSp modSldLayout">
        <pc:chgData name="prakhar bajpai" userId="41604d5211b1a53f" providerId="LiveId" clId="{92C51642-FFB2-45E7-82A0-CEA525F96F1B}" dt="2019-04-14T07:34:56.756" v="2127"/>
        <pc:sldMasterMkLst>
          <pc:docMk/>
          <pc:sldMasterMk cId="855342423" sldId="2147483658"/>
        </pc:sldMasterMkLst>
        <pc:spChg chg="mod">
          <ac:chgData name="prakhar bajpai" userId="41604d5211b1a53f" providerId="LiveId" clId="{92C51642-FFB2-45E7-82A0-CEA525F96F1B}" dt="2019-04-14T07:34:56.756" v="2127"/>
          <ac:spMkLst>
            <pc:docMk/>
            <pc:sldMasterMk cId="855342423" sldId="2147483658"/>
            <ac:spMk id="2" creationId="{00000000-0000-0000-0000-000000000000}"/>
          </ac:spMkLst>
        </pc:spChg>
        <pc:spChg chg="mod">
          <ac:chgData name="prakhar bajpai" userId="41604d5211b1a53f" providerId="LiveId" clId="{92C51642-FFB2-45E7-82A0-CEA525F96F1B}" dt="2019-04-14T07:34:56.756" v="2127"/>
          <ac:spMkLst>
            <pc:docMk/>
            <pc:sldMasterMk cId="855342423" sldId="2147483658"/>
            <ac:spMk id="3" creationId="{00000000-0000-0000-0000-000000000000}"/>
          </ac:spMkLst>
        </pc:spChg>
        <pc:spChg chg="mod">
          <ac:chgData name="prakhar bajpai" userId="41604d5211b1a53f" providerId="LiveId" clId="{92C51642-FFB2-45E7-82A0-CEA525F96F1B}" dt="2019-04-14T07:34:56.756" v="2127"/>
          <ac:spMkLst>
            <pc:docMk/>
            <pc:sldMasterMk cId="855342423" sldId="2147483658"/>
            <ac:spMk id="4" creationId="{00000000-0000-0000-0000-000000000000}"/>
          </ac:spMkLst>
        </pc:spChg>
        <pc:spChg chg="mod">
          <ac:chgData name="prakhar bajpai" userId="41604d5211b1a53f" providerId="LiveId" clId="{92C51642-FFB2-45E7-82A0-CEA525F96F1B}" dt="2019-04-14T07:34:56.756" v="2127"/>
          <ac:spMkLst>
            <pc:docMk/>
            <pc:sldMasterMk cId="855342423" sldId="2147483658"/>
            <ac:spMk id="5" creationId="{00000000-0000-0000-0000-000000000000}"/>
          </ac:spMkLst>
        </pc:spChg>
        <pc:spChg chg="mod">
          <ac:chgData name="prakhar bajpai" userId="41604d5211b1a53f" providerId="LiveId" clId="{92C51642-FFB2-45E7-82A0-CEA525F96F1B}" dt="2019-04-14T07:34:56.756" v="2127"/>
          <ac:spMkLst>
            <pc:docMk/>
            <pc:sldMasterMk cId="855342423" sldId="2147483658"/>
            <ac:spMk id="6" creationId="{00000000-0000-0000-0000-000000000000}"/>
          </ac:spMkLst>
        </pc:spChg>
        <pc:grpChg chg="mod">
          <ac:chgData name="prakhar bajpai" userId="41604d5211b1a53f" providerId="LiveId" clId="{92C51642-FFB2-45E7-82A0-CEA525F96F1B}" dt="2019-04-14T07:34:56.756" v="2127"/>
          <ac:grpSpMkLst>
            <pc:docMk/>
            <pc:sldMasterMk cId="855342423" sldId="2147483658"/>
            <ac:grpSpMk id="17" creationId="{00000000-0000-0000-0000-000000000000}"/>
          </ac:grpSpMkLst>
        </pc:grpChg>
        <pc:picChg chg="add mod">
          <ac:chgData name="prakhar bajpai" userId="41604d5211b1a53f" providerId="LiveId" clId="{92C51642-FFB2-45E7-82A0-CEA525F96F1B}" dt="2019-04-14T07:34:56.756" v="2127"/>
          <ac:picMkLst>
            <pc:docMk/>
            <pc:sldMasterMk cId="855342423" sldId="2147483658"/>
            <ac:picMk id="18" creationId="{F92C6016-7192-4C6E-8496-FEA14D8BA498}"/>
          </ac:picMkLst>
        </pc:picChg>
        <pc:picChg chg="add mod">
          <ac:chgData name="prakhar bajpai" userId="41604d5211b1a53f" providerId="LiveId" clId="{92C51642-FFB2-45E7-82A0-CEA525F96F1B}" dt="2019-04-14T07:34:56.756" v="2127"/>
          <ac:picMkLst>
            <pc:docMk/>
            <pc:sldMasterMk cId="855342423" sldId="2147483658"/>
            <ac:picMk id="19" creationId="{C1B69716-BCBF-4E7B-B32D-DE3FAA7B6FEB}"/>
          </ac:picMkLst>
        </pc:picChg>
        <pc:sldLayoutChg chg="modSp">
          <pc:chgData name="prakhar bajpai" userId="41604d5211b1a53f" providerId="LiveId" clId="{92C51642-FFB2-45E7-82A0-CEA525F96F1B}" dt="2019-04-14T07:34:56.756" v="2127"/>
          <pc:sldLayoutMkLst>
            <pc:docMk/>
            <pc:sldMasterMk cId="855342423" sldId="2147483658"/>
            <pc:sldLayoutMk cId="3966984110" sldId="2147483659"/>
          </pc:sldLayoutMkLst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3966984110" sldId="2147483659"/>
              <ac:spMk id="2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3966984110" sldId="2147483659"/>
              <ac:spMk id="3" creationId="{00000000-0000-0000-0000-000000000000}"/>
            </ac:spMkLst>
          </pc:spChg>
          <pc:grpChg chg="mod">
            <ac:chgData name="prakhar bajpai" userId="41604d5211b1a53f" providerId="LiveId" clId="{92C51642-FFB2-45E7-82A0-CEA525F96F1B}" dt="2019-04-14T07:34:56.756" v="2127"/>
            <ac:grpSpMkLst>
              <pc:docMk/>
              <pc:sldMasterMk cId="855342423" sldId="2147483658"/>
              <pc:sldLayoutMk cId="3966984110" sldId="2147483659"/>
              <ac:grpSpMk id="7" creationId="{00000000-0000-0000-0000-000000000000}"/>
            </ac:grpSpMkLst>
          </pc:grpChg>
        </pc:sldLayoutChg>
        <pc:sldLayoutChg chg="modSp">
          <pc:chgData name="prakhar bajpai" userId="41604d5211b1a53f" providerId="LiveId" clId="{92C51642-FFB2-45E7-82A0-CEA525F96F1B}" dt="2019-04-14T07:34:56.756" v="2127"/>
          <pc:sldLayoutMkLst>
            <pc:docMk/>
            <pc:sldMasterMk cId="855342423" sldId="2147483658"/>
            <pc:sldLayoutMk cId="2181306886" sldId="2147483661"/>
          </pc:sldLayoutMkLst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2181306886" sldId="2147483661"/>
              <ac:spMk id="2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2181306886" sldId="2147483661"/>
              <ac:spMk id="3" creationId="{00000000-0000-0000-0000-000000000000}"/>
            </ac:spMkLst>
          </pc:spChg>
        </pc:sldLayoutChg>
        <pc:sldLayoutChg chg="modSp">
          <pc:chgData name="prakhar bajpai" userId="41604d5211b1a53f" providerId="LiveId" clId="{92C51642-FFB2-45E7-82A0-CEA525F96F1B}" dt="2019-04-14T07:34:56.756" v="2127"/>
          <pc:sldLayoutMkLst>
            <pc:docMk/>
            <pc:sldMasterMk cId="855342423" sldId="2147483658"/>
            <pc:sldLayoutMk cId="534394334" sldId="2147483662"/>
          </pc:sldLayoutMkLst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534394334" sldId="2147483662"/>
              <ac:spMk id="2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534394334" sldId="2147483662"/>
              <ac:spMk id="3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534394334" sldId="2147483662"/>
              <ac:spMk id="4" creationId="{00000000-0000-0000-0000-000000000000}"/>
            </ac:spMkLst>
          </pc:spChg>
        </pc:sldLayoutChg>
        <pc:sldLayoutChg chg="modSp">
          <pc:chgData name="prakhar bajpai" userId="41604d5211b1a53f" providerId="LiveId" clId="{92C51642-FFB2-45E7-82A0-CEA525F96F1B}" dt="2019-04-14T07:34:56.756" v="2127"/>
          <pc:sldLayoutMkLst>
            <pc:docMk/>
            <pc:sldMasterMk cId="855342423" sldId="2147483658"/>
            <pc:sldLayoutMk cId="4018210591" sldId="2147483663"/>
          </pc:sldLayoutMkLst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4018210591" sldId="2147483663"/>
              <ac:spMk id="2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4018210591" sldId="2147483663"/>
              <ac:spMk id="3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4018210591" sldId="2147483663"/>
              <ac:spMk id="4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4018210591" sldId="2147483663"/>
              <ac:spMk id="5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4018210591" sldId="2147483663"/>
              <ac:spMk id="6" creationId="{00000000-0000-0000-0000-000000000000}"/>
            </ac:spMkLst>
          </pc:spChg>
        </pc:sldLayoutChg>
        <pc:sldLayoutChg chg="modSp">
          <pc:chgData name="prakhar bajpai" userId="41604d5211b1a53f" providerId="LiveId" clId="{92C51642-FFB2-45E7-82A0-CEA525F96F1B}" dt="2019-04-14T07:34:56.756" v="2127"/>
          <pc:sldLayoutMkLst>
            <pc:docMk/>
            <pc:sldMasterMk cId="855342423" sldId="2147483658"/>
            <pc:sldLayoutMk cId="3295213571" sldId="2147483664"/>
          </pc:sldLayoutMkLst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3295213571" sldId="2147483664"/>
              <ac:spMk id="2" creationId="{00000000-0000-0000-0000-000000000000}"/>
            </ac:spMkLst>
          </pc:spChg>
        </pc:sldLayoutChg>
        <pc:sldLayoutChg chg="modSp">
          <pc:chgData name="prakhar bajpai" userId="41604d5211b1a53f" providerId="LiveId" clId="{92C51642-FFB2-45E7-82A0-CEA525F96F1B}" dt="2019-04-14T07:34:56.756" v="2127"/>
          <pc:sldLayoutMkLst>
            <pc:docMk/>
            <pc:sldMasterMk cId="855342423" sldId="2147483658"/>
            <pc:sldLayoutMk cId="469313762" sldId="2147483666"/>
          </pc:sldLayoutMkLst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469313762" sldId="2147483666"/>
              <ac:spMk id="2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469313762" sldId="2147483666"/>
              <ac:spMk id="3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469313762" sldId="2147483666"/>
              <ac:spMk id="4" creationId="{00000000-0000-0000-0000-000000000000}"/>
            </ac:spMkLst>
          </pc:spChg>
        </pc:sldLayoutChg>
        <pc:sldLayoutChg chg="modSp">
          <pc:chgData name="prakhar bajpai" userId="41604d5211b1a53f" providerId="LiveId" clId="{92C51642-FFB2-45E7-82A0-CEA525F96F1B}" dt="2019-04-14T07:34:56.756" v="2127"/>
          <pc:sldLayoutMkLst>
            <pc:docMk/>
            <pc:sldMasterMk cId="855342423" sldId="2147483658"/>
            <pc:sldLayoutMk cId="4089979666" sldId="2147483667"/>
          </pc:sldLayoutMkLst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4089979666" sldId="2147483667"/>
              <ac:spMk id="2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4089979666" sldId="2147483667"/>
              <ac:spMk id="3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4089979666" sldId="2147483667"/>
              <ac:spMk id="4" creationId="{00000000-0000-0000-0000-000000000000}"/>
            </ac:spMkLst>
          </pc:spChg>
        </pc:sldLayoutChg>
        <pc:sldLayoutChg chg="modSp">
          <pc:chgData name="prakhar bajpai" userId="41604d5211b1a53f" providerId="LiveId" clId="{92C51642-FFB2-45E7-82A0-CEA525F96F1B}" dt="2019-04-14T07:34:56.756" v="2127"/>
          <pc:sldLayoutMkLst>
            <pc:docMk/>
            <pc:sldMasterMk cId="855342423" sldId="2147483658"/>
            <pc:sldLayoutMk cId="1904260452" sldId="2147483668"/>
          </pc:sldLayoutMkLst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1904260452" sldId="2147483668"/>
              <ac:spMk id="2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1904260452" sldId="2147483668"/>
              <ac:spMk id="3" creationId="{00000000-0000-0000-0000-000000000000}"/>
            </ac:spMkLst>
          </pc:spChg>
        </pc:sldLayoutChg>
        <pc:sldLayoutChg chg="modSp">
          <pc:chgData name="prakhar bajpai" userId="41604d5211b1a53f" providerId="LiveId" clId="{92C51642-FFB2-45E7-82A0-CEA525F96F1B}" dt="2019-04-14T07:34:56.756" v="2127"/>
          <pc:sldLayoutMkLst>
            <pc:docMk/>
            <pc:sldMasterMk cId="855342423" sldId="2147483658"/>
            <pc:sldLayoutMk cId="4106827479" sldId="2147483669"/>
          </pc:sldLayoutMkLst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4106827479" sldId="2147483669"/>
              <ac:spMk id="2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4106827479" sldId="2147483669"/>
              <ac:spMk id="3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4106827479" sldId="2147483669"/>
              <ac:spMk id="23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4106827479" sldId="2147483669"/>
              <ac:spMk id="24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4106827479" sldId="2147483669"/>
              <ac:spMk id="25" creationId="{00000000-0000-0000-0000-000000000000}"/>
            </ac:spMkLst>
          </pc:spChg>
        </pc:sldLayoutChg>
        <pc:sldLayoutChg chg="modSp">
          <pc:chgData name="prakhar bajpai" userId="41604d5211b1a53f" providerId="LiveId" clId="{92C51642-FFB2-45E7-82A0-CEA525F96F1B}" dt="2019-04-14T07:34:56.756" v="2127"/>
          <pc:sldLayoutMkLst>
            <pc:docMk/>
            <pc:sldMasterMk cId="855342423" sldId="2147483658"/>
            <pc:sldLayoutMk cId="987033625" sldId="2147483670"/>
          </pc:sldLayoutMkLst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987033625" sldId="2147483670"/>
              <ac:spMk id="2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987033625" sldId="2147483670"/>
              <ac:spMk id="3" creationId="{00000000-0000-0000-0000-000000000000}"/>
            </ac:spMkLst>
          </pc:spChg>
        </pc:sldLayoutChg>
        <pc:sldLayoutChg chg="modSp">
          <pc:chgData name="prakhar bajpai" userId="41604d5211b1a53f" providerId="LiveId" clId="{92C51642-FFB2-45E7-82A0-CEA525F96F1B}" dt="2019-04-14T07:34:56.756" v="2127"/>
          <pc:sldLayoutMkLst>
            <pc:docMk/>
            <pc:sldMasterMk cId="855342423" sldId="2147483658"/>
            <pc:sldLayoutMk cId="2102461338" sldId="2147483671"/>
          </pc:sldLayoutMkLst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2102461338" sldId="2147483671"/>
              <ac:spMk id="2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2102461338" sldId="2147483671"/>
              <ac:spMk id="3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2102461338" sldId="2147483671"/>
              <ac:spMk id="23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2102461338" sldId="2147483671"/>
              <ac:spMk id="24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2102461338" sldId="2147483671"/>
              <ac:spMk id="25" creationId="{00000000-0000-0000-0000-000000000000}"/>
            </ac:spMkLst>
          </pc:spChg>
        </pc:sldLayoutChg>
        <pc:sldLayoutChg chg="modSp">
          <pc:chgData name="prakhar bajpai" userId="41604d5211b1a53f" providerId="LiveId" clId="{92C51642-FFB2-45E7-82A0-CEA525F96F1B}" dt="2019-04-14T07:34:56.756" v="2127"/>
          <pc:sldLayoutMkLst>
            <pc:docMk/>
            <pc:sldMasterMk cId="855342423" sldId="2147483658"/>
            <pc:sldLayoutMk cId="425931254" sldId="2147483672"/>
          </pc:sldLayoutMkLst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425931254" sldId="2147483672"/>
              <ac:spMk id="2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425931254" sldId="2147483672"/>
              <ac:spMk id="3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425931254" sldId="2147483672"/>
              <ac:spMk id="23" creationId="{00000000-0000-0000-0000-000000000000}"/>
            </ac:spMkLst>
          </pc:spChg>
        </pc:sldLayoutChg>
        <pc:sldLayoutChg chg="modSp">
          <pc:chgData name="prakhar bajpai" userId="41604d5211b1a53f" providerId="LiveId" clId="{92C51642-FFB2-45E7-82A0-CEA525F96F1B}" dt="2019-04-14T07:34:56.756" v="2127"/>
          <pc:sldLayoutMkLst>
            <pc:docMk/>
            <pc:sldMasterMk cId="855342423" sldId="2147483658"/>
            <pc:sldLayoutMk cId="199542405" sldId="2147483674"/>
          </pc:sldLayoutMkLst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199542405" sldId="2147483674"/>
              <ac:spMk id="2" creationId="{00000000-0000-0000-0000-000000000000}"/>
            </ac:spMkLst>
          </pc:spChg>
          <pc:spChg chg="mod">
            <ac:chgData name="prakhar bajpai" userId="41604d5211b1a53f" providerId="LiveId" clId="{92C51642-FFB2-45E7-82A0-CEA525F96F1B}" dt="2019-04-14T07:34:56.756" v="2127"/>
            <ac:spMkLst>
              <pc:docMk/>
              <pc:sldMasterMk cId="855342423" sldId="2147483658"/>
              <pc:sldLayoutMk cId="199542405" sldId="2147483674"/>
              <ac:spMk id="3" creationId="{00000000-0000-0000-0000-000000000000}"/>
            </ac:spMkLst>
          </pc:spChg>
        </pc:sldLayoutChg>
      </pc:sldMasterChg>
      <pc:sldMasterChg chg="addSp">
        <pc:chgData name="prakhar bajpai" userId="41604d5211b1a53f" providerId="LiveId" clId="{92C51642-FFB2-45E7-82A0-CEA525F96F1B}" dt="2019-04-14T07:34:42.476" v="2126"/>
        <pc:sldMasterMkLst>
          <pc:docMk/>
          <pc:sldMasterMk cId="471702453" sldId="2147483675"/>
        </pc:sldMasterMkLst>
        <pc:picChg chg="add">
          <ac:chgData name="prakhar bajpai" userId="41604d5211b1a53f" providerId="LiveId" clId="{92C51642-FFB2-45E7-82A0-CEA525F96F1B}" dt="2019-04-14T07:34:42.476" v="2126"/>
          <ac:picMkLst>
            <pc:docMk/>
            <pc:sldMasterMk cId="471702453" sldId="2147483675"/>
            <ac:picMk id="18" creationId="{62C1AA58-3A04-409F-8EDA-A162B41EE308}"/>
          </ac:picMkLst>
        </pc:picChg>
        <pc:picChg chg="add">
          <ac:chgData name="prakhar bajpai" userId="41604d5211b1a53f" providerId="LiveId" clId="{92C51642-FFB2-45E7-82A0-CEA525F96F1B}" dt="2019-04-14T07:34:42.476" v="2126"/>
          <ac:picMkLst>
            <pc:docMk/>
            <pc:sldMasterMk cId="471702453" sldId="2147483675"/>
            <ac:picMk id="19" creationId="{7F2FFA4F-64DA-40D6-B61E-DF4D2250716F}"/>
          </ac:picMkLst>
        </pc:pic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C1B02-5FE8-CA47-8D88-E3225FB03512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96783-98CF-D744-8D32-380F4098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33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96783-98CF-D744-8D32-380F409831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59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96783-98CF-D744-8D32-380F409831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4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6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6" y="4050836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8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60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6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5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2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700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6827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33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6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2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700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2461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9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1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6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2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2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2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1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700870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06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94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8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8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1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1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76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6" y="514927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1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79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6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5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72867-4B84-3044-819A-BDD5809F0F3B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5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7" y="6041365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06A5241-12CB-C64D-AE38-6540AC6C648E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Stripe_End2.jpg">
            <a:extLst>
              <a:ext uri="{FF2B5EF4-FFF2-40B4-BE49-F238E27FC236}">
                <a16:creationId xmlns:a16="http://schemas.microsoft.com/office/drawing/2014/main" id="{F92C6016-7192-4C6E-8496-FEA14D8BA49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Picture 18" descr="TAM-PrimaryMarkA.png">
            <a:extLst>
              <a:ext uri="{FF2B5EF4-FFF2-40B4-BE49-F238E27FC236}">
                <a16:creationId xmlns:a16="http://schemas.microsoft.com/office/drawing/2014/main" id="{C1B69716-BCBF-4E7B-B32D-DE3FAA7B6FEB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668" y="5311248"/>
            <a:ext cx="2328333" cy="162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42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.xlsx"/><Relationship Id="rId5" Type="http://schemas.openxmlformats.org/officeDocument/2006/relationships/hyperlink" Target="https://ctpp.transportation.org/" TargetMode="External"/><Relationship Id="rId4" Type="http://schemas.openxmlformats.org/officeDocument/2006/relationships/hyperlink" Target="http://geohub.lacity.org/datasets/4710924da7ee491ca65f0f830abf0bc0_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times.com/local/lanow/la-me-ln-pasadena-bike-share-20180904-story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05000" y="1275997"/>
            <a:ext cx="5334000" cy="417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cs typeface="Frutiger LT Std 55 Roman"/>
              </a:rPr>
              <a:t>March 19-23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79ECD06E-95C9-42E0-AE10-CC1D20A76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706" y="2021900"/>
            <a:ext cx="733149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800" b="1" dirty="0">
                <a:solidFill>
                  <a:srgbClr val="538135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LOS ANGELES METRO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800" b="1" dirty="0">
                <a:solidFill>
                  <a:srgbClr val="538135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BIKE SHARE DATA ANALYSIS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0C3550F-0D21-4A1B-9735-CAFB126B4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0284" y="1431726"/>
            <a:ext cx="61358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2019 TAMIDS Data Science Competition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D66E93-0F0F-4F24-9130-1AC895DCA134}"/>
              </a:ext>
            </a:extLst>
          </p:cNvPr>
          <p:cNvSpPr/>
          <p:nvPr/>
        </p:nvSpPr>
        <p:spPr>
          <a:xfrm>
            <a:off x="2184400" y="4362129"/>
            <a:ext cx="4572000" cy="195617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 Name – ENSEMBLE</a:t>
            </a:r>
          </a:p>
          <a:p>
            <a:pPr>
              <a:lnSpc>
                <a:spcPct val="107000"/>
              </a:lnSpc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 Members: 1)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Ayan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Patel</a:t>
            </a:r>
          </a:p>
          <a:p>
            <a:pPr>
              <a:lnSpc>
                <a:spcPct val="107000"/>
              </a:lnSpc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2) Gaurav Burman</a:t>
            </a:r>
          </a:p>
          <a:p>
            <a:pPr>
              <a:lnSpc>
                <a:spcPct val="107000"/>
              </a:lnSpc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3) Prakhar Bajpai</a:t>
            </a:r>
          </a:p>
          <a:p>
            <a:pPr>
              <a:lnSpc>
                <a:spcPct val="107000"/>
              </a:lnSpc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4) Saksham Agrawal</a:t>
            </a:r>
          </a:p>
          <a:p>
            <a:pPr algn="ctr">
              <a:lnSpc>
                <a:spcPct val="107000"/>
              </a:lnSpc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Mentor- Dr. Rui Tuo</a:t>
            </a:r>
          </a:p>
        </p:txBody>
      </p:sp>
      <p:pic>
        <p:nvPicPr>
          <p:cNvPr id="7172" name="Picture 4" descr="Image result for texas a&amp;m logo">
            <a:extLst>
              <a:ext uri="{FF2B5EF4-FFF2-40B4-BE49-F238E27FC236}">
                <a16:creationId xmlns:a16="http://schemas.microsoft.com/office/drawing/2014/main" id="{997EED6F-BC1D-4FBB-85A8-BFF0F7448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-1216153"/>
            <a:ext cx="4452784" cy="356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620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49509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3"/>
            <a:ext cx="792559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B54D9-F282-4CA1-9C42-9BCE68ABC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15" y="643467"/>
            <a:ext cx="3152284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</a:rPr>
              <a:t>FORECASTING BICYCLE DEMAND</a:t>
            </a:r>
            <a:br>
              <a:rPr lang="en-US" sz="2800" b="1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8D0E8F-4638-4C29-9F0F-A3931D7D327F}"/>
              </a:ext>
            </a:extLst>
          </p:cNvPr>
          <p:cNvSpPr txBox="1"/>
          <p:nvPr/>
        </p:nvSpPr>
        <p:spPr>
          <a:xfrm>
            <a:off x="326744" y="1910081"/>
            <a:ext cx="3422296" cy="5130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bg1"/>
                </a:solidFill>
              </a:rPr>
              <a:t> Generated Time Series data for count of trips per day for all three regions.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bg1"/>
                </a:solidFill>
              </a:rPr>
              <a:t>  Forecasted the number of trips for Q1, 2019 using ARIMA algorithm.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5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bg1"/>
                </a:solidFill>
              </a:rPr>
              <a:t> ARIMA takes into consideration both Seasonality and Trend.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5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bg1"/>
                </a:solidFill>
              </a:rPr>
              <a:t> Daily Trips/bike ratio were calculated for ACTUAL ridership in each region.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5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bg1"/>
                </a:solidFill>
              </a:rPr>
              <a:t> Inter-region transfer of bikes and including bikes in idle state skewed this ratio for Quarterly analysis.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4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F7602-109F-4A1C-A784-325DD43E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201" y="1096838"/>
            <a:ext cx="4734426" cy="291636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E11E27D-3515-4B9A-A7E1-CF3254158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632449"/>
              </p:ext>
            </p:extLst>
          </p:nvPr>
        </p:nvGraphicFramePr>
        <p:xfrm>
          <a:off x="4643120" y="4809967"/>
          <a:ext cx="3312986" cy="1042194"/>
        </p:xfrm>
        <a:graphic>
          <a:graphicData uri="http://schemas.openxmlformats.org/drawingml/2006/table">
            <a:tbl>
              <a:tblPr/>
              <a:tblGrid>
                <a:gridCol w="924538">
                  <a:extLst>
                    <a:ext uri="{9D8B030D-6E8A-4147-A177-3AD203B41FA5}">
                      <a16:colId xmlns:a16="http://schemas.microsoft.com/office/drawing/2014/main" val="2928942686"/>
                    </a:ext>
                  </a:extLst>
                </a:gridCol>
                <a:gridCol w="1107462">
                  <a:extLst>
                    <a:ext uri="{9D8B030D-6E8A-4147-A177-3AD203B41FA5}">
                      <a16:colId xmlns:a16="http://schemas.microsoft.com/office/drawing/2014/main" val="3850157542"/>
                    </a:ext>
                  </a:extLst>
                </a:gridCol>
                <a:gridCol w="1280986">
                  <a:extLst>
                    <a:ext uri="{9D8B030D-6E8A-4147-A177-3AD203B41FA5}">
                      <a16:colId xmlns:a16="http://schemas.microsoft.com/office/drawing/2014/main" val="1745272509"/>
                    </a:ext>
                  </a:extLst>
                </a:gridCol>
              </a:tblGrid>
              <a:tr h="3871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(Trips/Bike) per day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(Trips/Bike) per quarter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913362"/>
                  </a:ext>
                </a:extLst>
              </a:tr>
              <a:tr h="215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DTLA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56.56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160077"/>
                  </a:ext>
                </a:extLst>
              </a:tr>
              <a:tr h="215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Port of LA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864933"/>
                  </a:ext>
                </a:extLst>
              </a:tr>
              <a:tr h="2233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Venice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68.33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501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71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49509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3"/>
            <a:ext cx="792559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CE8F9-F0AA-44C9-99AE-1A4A8BBD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5" y="1415097"/>
            <a:ext cx="3682651" cy="4996964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Training Data: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/>
                </a:solidFill>
              </a:rPr>
              <a:t>     1</a:t>
            </a:r>
            <a:r>
              <a:rPr lang="en-US" sz="2300" baseline="30000" dirty="0">
                <a:solidFill>
                  <a:schemeClr val="bg1"/>
                </a:solidFill>
              </a:rPr>
              <a:t>st</a:t>
            </a:r>
            <a:r>
              <a:rPr lang="en-US" sz="2300" dirty="0">
                <a:solidFill>
                  <a:schemeClr val="bg1"/>
                </a:solidFill>
              </a:rPr>
              <a:t> July 2016 – 31</a:t>
            </a:r>
            <a:r>
              <a:rPr lang="en-US" sz="2300" baseline="30000" dirty="0">
                <a:solidFill>
                  <a:schemeClr val="bg1"/>
                </a:solidFill>
              </a:rPr>
              <a:t>st</a:t>
            </a:r>
            <a:r>
              <a:rPr lang="en-US" sz="2300" dirty="0">
                <a:solidFill>
                  <a:schemeClr val="bg1"/>
                </a:solidFill>
              </a:rPr>
              <a:t> Aug 2018</a:t>
            </a:r>
          </a:p>
          <a:p>
            <a:pPr marL="0" indent="0">
              <a:buNone/>
            </a:pPr>
            <a:endParaRPr lang="en-US" sz="2300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Test Data: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/>
                </a:solidFill>
              </a:rPr>
              <a:t>     1</a:t>
            </a:r>
            <a:r>
              <a:rPr lang="en-US" sz="2300" baseline="30000" dirty="0">
                <a:solidFill>
                  <a:schemeClr val="bg1"/>
                </a:solidFill>
              </a:rPr>
              <a:t>st</a:t>
            </a:r>
            <a:r>
              <a:rPr lang="en-US" sz="2300" dirty="0">
                <a:solidFill>
                  <a:schemeClr val="bg1"/>
                </a:solidFill>
              </a:rPr>
              <a:t> Sep 2018- 31</a:t>
            </a:r>
            <a:r>
              <a:rPr lang="en-US" sz="2300" baseline="30000" dirty="0">
                <a:solidFill>
                  <a:schemeClr val="bg1"/>
                </a:solidFill>
              </a:rPr>
              <a:t>st</a:t>
            </a:r>
            <a:r>
              <a:rPr lang="en-US" sz="2300" dirty="0">
                <a:solidFill>
                  <a:schemeClr val="bg1"/>
                </a:solidFill>
              </a:rPr>
              <a:t> Dec 2018</a:t>
            </a:r>
          </a:p>
          <a:p>
            <a:pPr marL="0" indent="0">
              <a:buNone/>
            </a:pPr>
            <a:endParaRPr lang="en-US" sz="2300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Fitted ARIMA(1,0,1)(1,2,2)7 on training data.</a:t>
            </a:r>
          </a:p>
          <a:p>
            <a:pPr marL="0" indent="0">
              <a:buNone/>
            </a:pPr>
            <a:endParaRPr lang="en-US" sz="2300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Validated model on test data with accuracy of 80%.</a:t>
            </a:r>
          </a:p>
          <a:p>
            <a:pPr marL="0" indent="0">
              <a:buNone/>
            </a:pPr>
            <a:endParaRPr lang="en-US" sz="2300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Predicted trips for Q1 2019.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C:\Users\saksh\AppData\Local\Microsoft\Windows\INetCache\Content.MSO\B0C1B54F.tmp">
            <a:extLst>
              <a:ext uri="{FF2B5EF4-FFF2-40B4-BE49-F238E27FC236}">
                <a16:creationId xmlns:a16="http://schemas.microsoft.com/office/drawing/2014/main" id="{68231E68-7BCA-446A-8B3B-D58AD3E1C5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3878" y="772160"/>
            <a:ext cx="5005586" cy="2509520"/>
          </a:xfrm>
          <a:prstGeom prst="rect">
            <a:avLst/>
          </a:prstGeom>
          <a:noFill/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4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9E7F6C7-1AC4-4BAF-B052-903E5F5541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69834" y="445939"/>
            <a:ext cx="374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DOWNTOWN LA</a:t>
            </a:r>
          </a:p>
        </p:txBody>
      </p:sp>
      <p:pic>
        <p:nvPicPr>
          <p:cNvPr id="14" name="Picture 13" descr="C:\Users\saksh\AppData\Local\Microsoft\Windows\INetCache\Content.MSO\DE5F8A3D.tmp">
            <a:extLst>
              <a:ext uri="{FF2B5EF4-FFF2-40B4-BE49-F238E27FC236}">
                <a16:creationId xmlns:a16="http://schemas.microsoft.com/office/drawing/2014/main" id="{E4C99B74-9FF5-4B14-805C-2A426ADA7A6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647441"/>
            <a:ext cx="5001768" cy="2505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109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49509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3"/>
            <a:ext cx="792559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CE8F9-F0AA-44C9-99AE-1A4A8BBD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5" y="1415097"/>
            <a:ext cx="3682651" cy="4335463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Training Data: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    31</a:t>
            </a:r>
            <a:r>
              <a:rPr lang="en-US" sz="2400" baseline="30000" dirty="0">
                <a:solidFill>
                  <a:schemeClr val="bg1"/>
                </a:solidFill>
              </a:rPr>
              <a:t>st</a:t>
            </a:r>
            <a:r>
              <a:rPr lang="en-US" sz="2400" dirty="0">
                <a:solidFill>
                  <a:schemeClr val="bg1"/>
                </a:solidFill>
              </a:rPr>
              <a:t> July 2017 – 31</a:t>
            </a:r>
            <a:r>
              <a:rPr lang="en-US" sz="2400" baseline="30000" dirty="0">
                <a:solidFill>
                  <a:schemeClr val="bg1"/>
                </a:solidFill>
              </a:rPr>
              <a:t>st</a:t>
            </a:r>
            <a:r>
              <a:rPr lang="en-US" sz="2400" dirty="0">
                <a:solidFill>
                  <a:schemeClr val="bg1"/>
                </a:solidFill>
              </a:rPr>
              <a:t> Aug 2018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Test Data: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    1</a:t>
            </a:r>
            <a:r>
              <a:rPr lang="en-US" sz="2400" baseline="30000" dirty="0">
                <a:solidFill>
                  <a:schemeClr val="bg1"/>
                </a:solidFill>
              </a:rPr>
              <a:t>st</a:t>
            </a:r>
            <a:r>
              <a:rPr lang="en-US" sz="2400" dirty="0">
                <a:solidFill>
                  <a:schemeClr val="bg1"/>
                </a:solidFill>
              </a:rPr>
              <a:t> Sep 2018- 31</a:t>
            </a:r>
            <a:r>
              <a:rPr lang="en-US" sz="2400" baseline="30000" dirty="0">
                <a:solidFill>
                  <a:schemeClr val="bg1"/>
                </a:solidFill>
              </a:rPr>
              <a:t>st</a:t>
            </a:r>
            <a:r>
              <a:rPr lang="en-US" sz="2400" dirty="0">
                <a:solidFill>
                  <a:schemeClr val="bg1"/>
                </a:solidFill>
              </a:rPr>
              <a:t> Dec 2018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Fitted ARIMA(1,0,1)(1,1,2)7 on training data.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Validated model on test data with accuracy of 45.50%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Predicted trips for Q1 2019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4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9E7F6C7-1AC4-4BAF-B052-903E5F5541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71015" y="476716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PORT OF LA</a:t>
            </a:r>
          </a:p>
        </p:txBody>
      </p:sp>
      <p:pic>
        <p:nvPicPr>
          <p:cNvPr id="10" name="Picture 9" descr="B0246951">
            <a:extLst>
              <a:ext uri="{FF2B5EF4-FFF2-40B4-BE49-F238E27FC236}">
                <a16:creationId xmlns:a16="http://schemas.microsoft.com/office/drawing/2014/main" id="{4FD40227-B092-49BD-A860-8B9B13FC8A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280" y="3628329"/>
            <a:ext cx="5001768" cy="250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68B8B2D">
            <a:extLst>
              <a:ext uri="{FF2B5EF4-FFF2-40B4-BE49-F238E27FC236}">
                <a16:creationId xmlns:a16="http://schemas.microsoft.com/office/drawing/2014/main" id="{B444427E-5405-4907-BDF5-EEBFCB9C572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109" y="799881"/>
            <a:ext cx="5001768" cy="25054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213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49509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3"/>
            <a:ext cx="792559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CE8F9-F0AA-44C9-99AE-1A4A8BBD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5" y="1415097"/>
            <a:ext cx="3682651" cy="4335463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Training Data: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    1</a:t>
            </a:r>
            <a:r>
              <a:rPr lang="en-US" sz="2400" baseline="30000" dirty="0">
                <a:solidFill>
                  <a:schemeClr val="bg1"/>
                </a:solidFill>
              </a:rPr>
              <a:t>st</a:t>
            </a:r>
            <a:r>
              <a:rPr lang="en-US" sz="2400" dirty="0">
                <a:solidFill>
                  <a:schemeClr val="bg1"/>
                </a:solidFill>
              </a:rPr>
              <a:t> Sep 2017 – 31</a:t>
            </a:r>
            <a:r>
              <a:rPr lang="en-US" sz="2400" baseline="30000" dirty="0">
                <a:solidFill>
                  <a:schemeClr val="bg1"/>
                </a:solidFill>
              </a:rPr>
              <a:t>st</a:t>
            </a:r>
            <a:r>
              <a:rPr lang="en-US" sz="2400" dirty="0">
                <a:solidFill>
                  <a:schemeClr val="bg1"/>
                </a:solidFill>
              </a:rPr>
              <a:t>  Sep 2018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Test Data: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    1</a:t>
            </a:r>
            <a:r>
              <a:rPr lang="en-US" sz="2400" baseline="30000" dirty="0">
                <a:solidFill>
                  <a:schemeClr val="bg1"/>
                </a:solidFill>
              </a:rPr>
              <a:t>st</a:t>
            </a:r>
            <a:r>
              <a:rPr lang="en-US" sz="2400" dirty="0">
                <a:solidFill>
                  <a:schemeClr val="bg1"/>
                </a:solidFill>
              </a:rPr>
              <a:t> Oct 2018- 31</a:t>
            </a:r>
            <a:r>
              <a:rPr lang="en-US" sz="2400" baseline="30000" dirty="0">
                <a:solidFill>
                  <a:schemeClr val="bg1"/>
                </a:solidFill>
              </a:rPr>
              <a:t>st</a:t>
            </a:r>
            <a:r>
              <a:rPr lang="en-US" sz="2400" dirty="0">
                <a:solidFill>
                  <a:schemeClr val="bg1"/>
                </a:solidFill>
              </a:rPr>
              <a:t> Dec 2018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Fitted ARIMA(0,1,2)(1,2,2)7 on training data.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Validated model on test data with accuracy of 44%.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Predicted trips for Q1 2019.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4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9E7F6C7-1AC4-4BAF-B052-903E5F5541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84272" y="443735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VENICE </a:t>
            </a:r>
          </a:p>
        </p:txBody>
      </p:sp>
      <p:pic>
        <p:nvPicPr>
          <p:cNvPr id="10" name="Picture 9" descr="6308AD33">
            <a:extLst>
              <a:ext uri="{FF2B5EF4-FFF2-40B4-BE49-F238E27FC236}">
                <a16:creationId xmlns:a16="http://schemas.microsoft.com/office/drawing/2014/main" id="{C925B57B-639B-4834-81EE-C7F3B10485E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280" y="588927"/>
            <a:ext cx="5001768" cy="250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5AE8EC2F">
            <a:extLst>
              <a:ext uri="{FF2B5EF4-FFF2-40B4-BE49-F238E27FC236}">
                <a16:creationId xmlns:a16="http://schemas.microsoft.com/office/drawing/2014/main" id="{8C914E25-D731-4962-9B2C-A3EE55927F9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899" y="3487118"/>
            <a:ext cx="5001768" cy="2505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57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49509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3"/>
            <a:ext cx="792559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F0863-FD72-4DB1-B67A-2E69B53A3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05" y="2741193"/>
            <a:ext cx="3152284" cy="137560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PROJECTION OF BIKE DEMAND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2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D89F3D-FAE0-43A3-A2A2-A3174E9AC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849" y="315547"/>
            <a:ext cx="3976727" cy="3755364"/>
          </a:xfrm>
          <a:prstGeom prst="rect">
            <a:avLst/>
          </a:prstGeom>
        </p:spPr>
      </p:pic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3655F27F-CF2C-45BC-ACAE-55FBAAF960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8734863"/>
              </p:ext>
            </p:extLst>
          </p:nvPr>
        </p:nvGraphicFramePr>
        <p:xfrm>
          <a:off x="3840708" y="4673600"/>
          <a:ext cx="5120412" cy="1308668"/>
        </p:xfrm>
        <a:graphic>
          <a:graphicData uri="http://schemas.openxmlformats.org/drawingml/2006/table">
            <a:tbl>
              <a:tblPr/>
              <a:tblGrid>
                <a:gridCol w="591479">
                  <a:extLst>
                    <a:ext uri="{9D8B030D-6E8A-4147-A177-3AD203B41FA5}">
                      <a16:colId xmlns:a16="http://schemas.microsoft.com/office/drawing/2014/main" val="2671077061"/>
                    </a:ext>
                  </a:extLst>
                </a:gridCol>
                <a:gridCol w="1336988">
                  <a:extLst>
                    <a:ext uri="{9D8B030D-6E8A-4147-A177-3AD203B41FA5}">
                      <a16:colId xmlns:a16="http://schemas.microsoft.com/office/drawing/2014/main" val="3525509633"/>
                    </a:ext>
                  </a:extLst>
                </a:gridCol>
                <a:gridCol w="1695721">
                  <a:extLst>
                    <a:ext uri="{9D8B030D-6E8A-4147-A177-3AD203B41FA5}">
                      <a16:colId xmlns:a16="http://schemas.microsoft.com/office/drawing/2014/main" val="3092857556"/>
                    </a:ext>
                  </a:extLst>
                </a:gridCol>
                <a:gridCol w="1496224">
                  <a:extLst>
                    <a:ext uri="{9D8B030D-6E8A-4147-A177-3AD203B41FA5}">
                      <a16:colId xmlns:a16="http://schemas.microsoft.com/office/drawing/2014/main" val="3143955108"/>
                    </a:ext>
                  </a:extLst>
                </a:gridCol>
              </a:tblGrid>
              <a:tr h="23454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QUARTER 1 2019 PROJECTIONS</a:t>
                      </a:r>
                    </a:p>
                  </a:txBody>
                  <a:tcPr marL="5648" marR="5648" marT="56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6488"/>
                  </a:ext>
                </a:extLst>
              </a:tr>
              <a:tr h="4158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</a:t>
                      </a:r>
                    </a:p>
                  </a:txBody>
                  <a:tcPr marL="5648" marR="5648" marT="5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Trips predicted using ARIMA</a:t>
                      </a:r>
                    </a:p>
                  </a:txBody>
                  <a:tcPr marL="5648" marR="5648" marT="5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Bike Requirement as per daily ratio </a:t>
                      </a:r>
                    </a:p>
                  </a:txBody>
                  <a:tcPr marL="5648" marR="5648" marT="5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Bike Requirement as per current trend</a:t>
                      </a:r>
                    </a:p>
                  </a:txBody>
                  <a:tcPr marL="5648" marR="5648" marT="5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684346"/>
                  </a:ext>
                </a:extLst>
              </a:tr>
              <a:tr h="2194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DTLA</a:t>
                      </a:r>
                    </a:p>
                  </a:txBody>
                  <a:tcPr marL="5648" marR="5648" marT="5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68398</a:t>
                      </a:r>
                    </a:p>
                  </a:txBody>
                  <a:tcPr marL="5648" marR="5648" marT="5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415</a:t>
                      </a:r>
                    </a:p>
                  </a:txBody>
                  <a:tcPr marL="5648" marR="5648" marT="5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1209</a:t>
                      </a:r>
                    </a:p>
                  </a:txBody>
                  <a:tcPr marL="5648" marR="5648" marT="5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98262"/>
                  </a:ext>
                </a:extLst>
              </a:tr>
              <a:tr h="2194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VENICE</a:t>
                      </a:r>
                    </a:p>
                  </a:txBody>
                  <a:tcPr marL="5648" marR="5648" marT="5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11567</a:t>
                      </a:r>
                    </a:p>
                  </a:txBody>
                  <a:tcPr marL="5648" marR="5648" marT="5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5648" marR="5648" marT="5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</a:p>
                  </a:txBody>
                  <a:tcPr marL="5648" marR="5648" marT="5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9346"/>
                  </a:ext>
                </a:extLst>
              </a:tr>
              <a:tr h="2194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Port of LA</a:t>
                      </a:r>
                    </a:p>
                  </a:txBody>
                  <a:tcPr marL="5648" marR="5648" marT="5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5648" marR="5648" marT="5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648" marR="5648" marT="5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5648" marR="5648" marT="5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132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69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49509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3"/>
            <a:ext cx="792559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9BA3D-6A7E-4F46-BA63-B8BDA7C43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15" y="643467"/>
            <a:ext cx="3152284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NETWORK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9DB09-C748-4C4F-B72A-CE528EBD8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15" y="2160590"/>
            <a:ext cx="2989779" cy="57438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Identified popular stations and routes.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Popularity of routes measured by count of trips between 2 stations.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Selected top 45 routes out of total 6372 routes which cover 15% of total one-way trips.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6E8C4-AAFE-46B3-87AC-C99909AB4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358" y="972608"/>
            <a:ext cx="2878908" cy="4900269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2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49509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3"/>
            <a:ext cx="792559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58196-889F-4658-9E3C-08845FF8D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15" y="643467"/>
            <a:ext cx="3152284" cy="13756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NETWORK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416E1-408D-47C5-BA45-747B2336A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26" y="5560967"/>
            <a:ext cx="8689485" cy="34401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Intersection of maximum number of trips and maximum distance calculated.    Routes identified for potential new stations </a:t>
            </a:r>
          </a:p>
          <a:p>
            <a:r>
              <a:rPr lang="en-US" b="1" dirty="0">
                <a:solidFill>
                  <a:schemeClr val="tx1"/>
                </a:solidFill>
              </a:rPr>
              <a:t>Density of user population at different Stations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1F00B-43A5-418E-A051-F382024553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"/>
            <a:ext cx="7558201" cy="6858000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2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FAA88-0BE0-4202-A01C-1FBD948859F7}"/>
              </a:ext>
            </a:extLst>
          </p:cNvPr>
          <p:cNvSpPr txBox="1"/>
          <p:nvPr/>
        </p:nvSpPr>
        <p:spPr>
          <a:xfrm>
            <a:off x="7406708" y="1204698"/>
            <a:ext cx="17466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 intensity represents distance between stations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 of the block represents number of trips between the stations </a:t>
            </a:r>
          </a:p>
        </p:txBody>
      </p:sp>
    </p:spTree>
    <p:extLst>
      <p:ext uri="{BB962C8B-B14F-4D97-AF65-F5344CB8AC3E}">
        <p14:creationId xmlns:p14="http://schemas.microsoft.com/office/powerpoint/2010/main" val="21387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BB954-D765-4367-A7EA-AEF35DB1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1" y="257837"/>
            <a:ext cx="4673600" cy="67688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GEOGRAPHICAL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3B815-0F3D-4A13-9A78-A83B19E28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E3809-AD32-4A7F-BAD4-97781BDB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40" y="944870"/>
            <a:ext cx="8869119" cy="565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19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49509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3"/>
            <a:ext cx="792559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6ACD6-3DA5-4CE9-A906-379640BFD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15" y="643467"/>
            <a:ext cx="3152284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dirty="0">
                <a:solidFill>
                  <a:schemeClr val="bg1"/>
                </a:solidFill>
              </a:rPr>
              <a:t>PRICE MODIFICATION</a:t>
            </a:r>
            <a:br>
              <a:rPr lang="en-US" sz="3100" b="1" dirty="0">
                <a:solidFill>
                  <a:schemeClr val="bg1"/>
                </a:solidFill>
              </a:rPr>
            </a:b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D6B07-E4FF-4D7E-A9C3-D2C77EEDA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9431" y="2046789"/>
            <a:ext cx="3818631" cy="45876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Considered trips in the Venice region for our analysis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Current Tariff: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     Fixed rate of $1.75/30  min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Proposed Tariff: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     $1 for first 20 min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 Subsequent charges should be                  $1 for every next 10 minutes.            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   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2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4DDBC6-6E83-483D-8220-A42558F9E9D3}"/>
              </a:ext>
            </a:extLst>
          </p:cNvPr>
          <p:cNvSpPr txBox="1"/>
          <p:nvPr/>
        </p:nvSpPr>
        <p:spPr>
          <a:xfrm flipH="1">
            <a:off x="4287654" y="6100954"/>
            <a:ext cx="4360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 Profit- </a:t>
            </a:r>
            <a:r>
              <a:rPr lang="en-US" sz="2400" b="1" dirty="0">
                <a:solidFill>
                  <a:srgbClr val="00B050"/>
                </a:solidFill>
              </a:rPr>
              <a:t>$3838.25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A6505-98F8-4DCC-93A1-54361094770F}"/>
              </a:ext>
            </a:extLst>
          </p:cNvPr>
          <p:cNvSpPr txBox="1"/>
          <p:nvPr/>
        </p:nvSpPr>
        <p:spPr>
          <a:xfrm flipH="1">
            <a:off x="4937308" y="3602009"/>
            <a:ext cx="431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BENEFIT ANALYSIS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AC0764-9405-43D8-B808-9AEE1D1EE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960" y="4167788"/>
            <a:ext cx="8087360" cy="22125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CC0E07-A21A-41F8-B26A-2E202E70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513" y="553327"/>
            <a:ext cx="4825678" cy="293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1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7DC3-B24D-465F-A216-1C63E696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943" y="365760"/>
            <a:ext cx="6347713" cy="13208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097E-3F00-4249-BC6E-72060B5A9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26053"/>
            <a:ext cx="8534400" cy="4648027"/>
          </a:xfrm>
        </p:spPr>
        <p:txBody>
          <a:bodyPr>
            <a:normAutofit/>
          </a:bodyPr>
          <a:lstStyle/>
          <a:p>
            <a:r>
              <a:rPr lang="en-US" dirty="0"/>
              <a:t>The ARIMA model developed can be used by the company for future forecast of bike requirement for better budgeting, saving unnecessary expenses while procuring new bikes.</a:t>
            </a:r>
          </a:p>
          <a:p>
            <a:endParaRPr lang="en-US" dirty="0"/>
          </a:p>
          <a:p>
            <a:r>
              <a:rPr lang="en-US" dirty="0"/>
              <a:t>The heat map will automatically highlight the routes with maximum traffic and longest distance to guide potential new station locations</a:t>
            </a: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$1 Special rides will act as a marketing campaign for the company to attract new customers and compete with rivals offering a similar tariff which will boost ticket sales as well as revenue.</a:t>
            </a:r>
          </a:p>
          <a:p>
            <a:endParaRPr lang="en-US" dirty="0"/>
          </a:p>
          <a:p>
            <a:r>
              <a:rPr lang="en-US" dirty="0"/>
              <a:t>Analysis of characteristics of successful regions and unsuccessful regions provides us with key metrics to identify new regions for further expansion.</a:t>
            </a:r>
          </a:p>
        </p:txBody>
      </p:sp>
    </p:spTree>
    <p:extLst>
      <p:ext uri="{BB962C8B-B14F-4D97-AF65-F5344CB8AC3E}">
        <p14:creationId xmlns:p14="http://schemas.microsoft.com/office/powerpoint/2010/main" val="65112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609600"/>
            <a:ext cx="8950960" cy="103632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D44898-B99A-4DCF-A9DD-425C4E47F335}"/>
              </a:ext>
            </a:extLst>
          </p:cNvPr>
          <p:cNvSpPr/>
          <p:nvPr/>
        </p:nvSpPr>
        <p:spPr>
          <a:xfrm>
            <a:off x="548640" y="2352970"/>
            <a:ext cx="7904480" cy="2448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dirty="0"/>
              <a:t>Projecting Bicycle demand in all three regions for Q1, 2019.</a:t>
            </a:r>
          </a:p>
          <a:p>
            <a:pPr marL="342900" indent="-342900" algn="just">
              <a:lnSpc>
                <a:spcPct val="107000"/>
              </a:lnSpc>
              <a:buFont typeface="+mj-lt"/>
              <a:buAutoNum type="arabicPeriod"/>
            </a:pPr>
            <a:endParaRPr lang="en-US" dirty="0"/>
          </a:p>
          <a:p>
            <a:pPr marL="34290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dirty="0"/>
              <a:t>Identifying potential new station locations.</a:t>
            </a:r>
          </a:p>
          <a:p>
            <a:pPr marL="342900" indent="-342900" algn="just">
              <a:lnSpc>
                <a:spcPct val="107000"/>
              </a:lnSpc>
              <a:buFont typeface="+mj-lt"/>
              <a:buAutoNum type="arabicPeriod"/>
            </a:pPr>
            <a:endParaRPr lang="en-US" dirty="0"/>
          </a:p>
          <a:p>
            <a:pPr marL="34290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dirty="0"/>
              <a:t>Making recommendations for possible pricing modifications.</a:t>
            </a:r>
          </a:p>
          <a:p>
            <a:pPr marL="342900" indent="-342900" algn="just">
              <a:lnSpc>
                <a:spcPct val="107000"/>
              </a:lnSpc>
              <a:buFont typeface="+mj-lt"/>
              <a:buAutoNum type="arabicPeriod"/>
            </a:pPr>
            <a:endParaRPr lang="en-US" dirty="0"/>
          </a:p>
          <a:p>
            <a:pPr marL="34290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dirty="0"/>
              <a:t>Identifying key characteristics that identify whether a region will be successful in future by evaluating the four regions found in these data.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BAE4B-9444-494A-9D71-B1E986845FA4}"/>
              </a:ext>
            </a:extLst>
          </p:cNvPr>
          <p:cNvSpPr txBox="1"/>
          <p:nvPr/>
        </p:nvSpPr>
        <p:spPr>
          <a:xfrm>
            <a:off x="111760" y="1566596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Using the historical data of individual trips for past three years, we intend to identify ways of:</a:t>
            </a:r>
          </a:p>
        </p:txBody>
      </p:sp>
    </p:spTree>
    <p:extLst>
      <p:ext uri="{BB962C8B-B14F-4D97-AF65-F5344CB8AC3E}">
        <p14:creationId xmlns:p14="http://schemas.microsoft.com/office/powerpoint/2010/main" val="372383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10A463-C8F1-45CF-A614-1CE7E67453CB}"/>
              </a:ext>
            </a:extLst>
          </p:cNvPr>
          <p:cNvSpPr/>
          <p:nvPr/>
        </p:nvSpPr>
        <p:spPr>
          <a:xfrm>
            <a:off x="1794496" y="684838"/>
            <a:ext cx="5881931" cy="6554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Bef>
                <a:spcPts val="200"/>
              </a:spcBef>
            </a:pPr>
            <a:r>
              <a:rPr lang="en-US" sz="3600" b="1" dirty="0">
                <a:latin typeface="+mj-lt"/>
                <a:ea typeface="+mj-ea"/>
                <a:cs typeface="+mj-cs"/>
              </a:rPr>
              <a:t>FUTURE</a:t>
            </a:r>
            <a:r>
              <a:rPr lang="en-US" sz="3600" b="1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+mj-lt"/>
                <a:ea typeface="+mj-ea"/>
                <a:cs typeface="+mj-cs"/>
              </a:rPr>
              <a:t>OF LA BIKE SHARE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60175-8084-445F-8C9A-DEAA60C52A52}"/>
              </a:ext>
            </a:extLst>
          </p:cNvPr>
          <p:cNvSpPr txBox="1"/>
          <p:nvPr/>
        </p:nvSpPr>
        <p:spPr>
          <a:xfrm flipH="1">
            <a:off x="5559494" y="2090419"/>
            <a:ext cx="358450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BEST TARIFF PLANS</a:t>
            </a:r>
          </a:p>
          <a:p>
            <a:pPr algn="ctr"/>
            <a:endParaRPr lang="en-US" sz="2600" dirty="0"/>
          </a:p>
          <a:p>
            <a:pPr algn="ctr"/>
            <a:endParaRPr lang="en-US" sz="2600" dirty="0"/>
          </a:p>
          <a:p>
            <a:pPr algn="ctr"/>
            <a:endParaRPr lang="en-US" sz="2600" dirty="0"/>
          </a:p>
          <a:p>
            <a:pPr algn="ctr"/>
            <a:r>
              <a:rPr lang="en-US" sz="2600" dirty="0"/>
              <a:t>DOCKLESS BIKES</a:t>
            </a:r>
          </a:p>
          <a:p>
            <a:pPr algn="ctr"/>
            <a:endParaRPr lang="en-US" sz="2600" dirty="0"/>
          </a:p>
          <a:p>
            <a:pPr algn="ctr"/>
            <a:endParaRPr lang="en-US" sz="2600" dirty="0"/>
          </a:p>
          <a:p>
            <a:pPr algn="ctr"/>
            <a:endParaRPr lang="en-US" sz="2600" dirty="0"/>
          </a:p>
          <a:p>
            <a:pPr algn="ctr"/>
            <a:r>
              <a:rPr lang="en-US" sz="2600" dirty="0"/>
              <a:t>E- SCOOTERS ON RENT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dirty="0"/>
          </a:p>
        </p:txBody>
      </p:sp>
      <p:pic>
        <p:nvPicPr>
          <p:cNvPr id="1026" name="Picture 2" descr="Image result for Metro Bike Share circular logo">
            <a:extLst>
              <a:ext uri="{FF2B5EF4-FFF2-40B4-BE49-F238E27FC236}">
                <a16:creationId xmlns:a16="http://schemas.microsoft.com/office/drawing/2014/main" id="{050AC28D-7A00-4C36-9A7F-3D9A3200C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70" y="281681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ycle dock logo">
            <a:extLst>
              <a:ext uri="{FF2B5EF4-FFF2-40B4-BE49-F238E27FC236}">
                <a16:creationId xmlns:a16="http://schemas.microsoft.com/office/drawing/2014/main" id="{F22DD5A8-F789-460A-A32D-CA975DC4B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115" y="3085762"/>
            <a:ext cx="1035993" cy="16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D58640-42B6-4A25-9F7D-14ED852A4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178" y="1952716"/>
            <a:ext cx="1366568" cy="1118501"/>
          </a:xfrm>
          <a:prstGeom prst="rect">
            <a:avLst/>
          </a:prstGeom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3E567B5-F219-4A17-BE61-B2A3C0D3C9ED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2521177" y="2511967"/>
            <a:ext cx="1531001" cy="13618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A6F8E4F-3694-4416-B8DD-C4EF5DBCDD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57435" y="4317615"/>
            <a:ext cx="1673358" cy="8148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83B4C9-5D52-4A3E-9FBF-A20565D669B8}"/>
              </a:ext>
            </a:extLst>
          </p:cNvPr>
          <p:cNvCxnSpPr>
            <a:cxnSpLocks/>
          </p:cNvCxnSpPr>
          <p:nvPr/>
        </p:nvCxnSpPr>
        <p:spPr>
          <a:xfrm>
            <a:off x="2841658" y="3871684"/>
            <a:ext cx="12105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Multiplication Sign 1044">
            <a:extLst>
              <a:ext uri="{FF2B5EF4-FFF2-40B4-BE49-F238E27FC236}">
                <a16:creationId xmlns:a16="http://schemas.microsoft.com/office/drawing/2014/main" id="{CACFE735-7A80-491B-B89A-4BAD07055FD9}"/>
              </a:ext>
            </a:extLst>
          </p:cNvPr>
          <p:cNvSpPr/>
          <p:nvPr/>
        </p:nvSpPr>
        <p:spPr>
          <a:xfrm>
            <a:off x="4000115" y="3630468"/>
            <a:ext cx="1035993" cy="79770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3" name="Picture 2" descr="Image result for e-scooter">
            <a:extLst>
              <a:ext uri="{FF2B5EF4-FFF2-40B4-BE49-F238E27FC236}">
                <a16:creationId xmlns:a16="http://schemas.microsoft.com/office/drawing/2014/main" id="{D2C307A1-E2C4-436C-B75B-CCFA17CCF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723" y="4866640"/>
            <a:ext cx="1306522" cy="13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09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11ka1d3b35pv1aah0c3m9ced-wpengine.netdna-ssl.com/wp-content/themes/lametro/library/images/logo.png?v=2">
            <a:extLst>
              <a:ext uri="{FF2B5EF4-FFF2-40B4-BE49-F238E27FC236}">
                <a16:creationId xmlns:a16="http://schemas.microsoft.com/office/drawing/2014/main" id="{62551CC1-58B6-4927-8761-B8D320512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3842385"/>
            <a:ext cx="46482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E34002-148A-446D-8646-32F8D199760F}"/>
              </a:ext>
            </a:extLst>
          </p:cNvPr>
          <p:cNvSpPr txBox="1"/>
          <p:nvPr/>
        </p:nvSpPr>
        <p:spPr>
          <a:xfrm>
            <a:off x="2037080" y="1832252"/>
            <a:ext cx="5069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1469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6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8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49509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Isosceles Triangle 4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3"/>
            <a:ext cx="792559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6EC59-1619-4E3F-B0D6-B6516AD75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15" y="243840"/>
            <a:ext cx="3152284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1C6FB-ACD7-4728-AB7A-3DEB0A5C8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79597"/>
            <a:ext cx="3728719" cy="5222240"/>
          </a:xfr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LAbike</a:t>
            </a:r>
            <a:r>
              <a:rPr lang="en-US" sz="2200" dirty="0">
                <a:solidFill>
                  <a:schemeClr val="bg1"/>
                </a:solidFill>
              </a:rPr>
              <a:t> dataset : 639786 unique trip details with 13 attributes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err="1">
                <a:solidFill>
                  <a:schemeClr val="bg1"/>
                </a:solidFill>
              </a:rPr>
              <a:t>Stations_Table</a:t>
            </a:r>
            <a:r>
              <a:rPr lang="en-US" sz="2200" dirty="0">
                <a:solidFill>
                  <a:schemeClr val="bg1"/>
                </a:solidFill>
              </a:rPr>
              <a:t> dataset: Details pertaining to 143 bike stations distributed in 4 regions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Isosceles Triangle 4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4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8A3A4-DB7A-427E-BB3B-1E289EDC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067" y="365125"/>
            <a:ext cx="4396293" cy="3963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969ACE-9A93-4312-A985-FAE6EEE3A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655" y="4693285"/>
            <a:ext cx="4462706" cy="154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6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6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8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49509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Isosceles Triangle 4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3"/>
            <a:ext cx="792559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6EC59-1619-4E3F-B0D6-B6516AD75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243840"/>
            <a:ext cx="3898809" cy="1375608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EXPLORATION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1C6FB-ACD7-4728-AB7A-3DEB0A5C8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442720"/>
            <a:ext cx="3657598" cy="5252720"/>
          </a:xfrm>
        </p:spPr>
        <p:txBody>
          <a:bodyPr>
            <a:normAutofit fontScale="92500" lnSpcReduction="2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Services in Downtown LA started in July 2016.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Currently, operating in three regions: Downtown LA, Port of LA and Venice.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Services terminated in Pasadena in August 2018 after running for a year.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sudden spikes are seen on 4 days of </a:t>
            </a:r>
            <a:r>
              <a:rPr lang="en-US" sz="2400" dirty="0" err="1">
                <a:solidFill>
                  <a:schemeClr val="bg1"/>
                </a:solidFill>
              </a:rPr>
              <a:t>CicLAvia</a:t>
            </a:r>
            <a:r>
              <a:rPr lang="en-US" sz="2400" dirty="0">
                <a:solidFill>
                  <a:schemeClr val="bg1"/>
                </a:solidFill>
              </a:rPr>
              <a:t> festival. </a:t>
            </a:r>
          </a:p>
        </p:txBody>
      </p:sp>
      <p:sp>
        <p:nvSpPr>
          <p:cNvPr id="38" name="Isosceles Triangle 4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4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9" name="ezgif.com-gif-maker (2)">
            <a:hlinkClick r:id="" action="ppaction://media"/>
            <a:extLst>
              <a:ext uri="{FF2B5EF4-FFF2-40B4-BE49-F238E27FC236}">
                <a16:creationId xmlns:a16="http://schemas.microsoft.com/office/drawing/2014/main" id="{6599C753-9895-434C-B44F-23AEE585CC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3238" y="1148080"/>
            <a:ext cx="506559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6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49509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3"/>
            <a:ext cx="792559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6C976-D073-47AE-A7C8-2C283ECF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15" y="215487"/>
            <a:ext cx="3152284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</a:rPr>
              <a:t>KEY CHARACTERSTICS OF REGIONS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68C6A-564E-4C9F-A13E-FA5B3CFFEE7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7867" y="330510"/>
            <a:ext cx="4310401" cy="3855410"/>
          </a:xfrm>
          <a:prstGeom prst="rect">
            <a:avLst/>
          </a:prstGeom>
          <a:noFill/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2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9D215ED-EA2F-4CD1-B955-BC8F1D46A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93" y="1875804"/>
            <a:ext cx="3533506" cy="388077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Population Density (obtained from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census</a:t>
            </a:r>
            <a:r>
              <a:rPr lang="en-US" dirty="0">
                <a:solidFill>
                  <a:schemeClr val="bg1"/>
                </a:solidFill>
              </a:rPr>
              <a:t> data)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Employment Density (obtained from </a:t>
            </a:r>
            <a:r>
              <a:rPr lang="en-US" dirty="0">
                <a:solidFill>
                  <a:schemeClr val="bg1"/>
                </a:solidFill>
                <a:hlinkClick r:id="rId5"/>
              </a:rPr>
              <a:t>CTPP</a:t>
            </a:r>
            <a:r>
              <a:rPr lang="en-US" dirty="0">
                <a:solidFill>
                  <a:schemeClr val="bg1"/>
                </a:solidFill>
              </a:rPr>
              <a:t> data)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Accessibility to other modes of transportation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Tourist places, Universities &amp; Grocery stores.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3CD22E80-5BA3-4BF5-905B-ED1CABA1AF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841494"/>
              </p:ext>
            </p:extLst>
          </p:nvPr>
        </p:nvGraphicFramePr>
        <p:xfrm>
          <a:off x="4493967" y="4684798"/>
          <a:ext cx="4116492" cy="1359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Worksheet" r:id="rId6" imgW="3403773" imgH="1123881" progId="Excel.Sheet.12">
                  <p:embed/>
                </p:oleObj>
              </mc:Choice>
              <mc:Fallback>
                <p:oleObj name="Worksheet" r:id="rId6" imgW="3403773" imgH="112388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93967" y="4684798"/>
                        <a:ext cx="4116492" cy="1359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350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49509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3"/>
            <a:ext cx="792559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9F2E5-C8ED-4B03-B1B6-AD6742FBE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8873" y="333334"/>
            <a:ext cx="4399280" cy="137560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PASS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44418-8719-4F95-A5C6-BBBECC810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958" y="1708942"/>
            <a:ext cx="2980457" cy="3163911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Monthly pass has shown significant growth in three years.</a:t>
            </a:r>
          </a:p>
          <a:p>
            <a:pPr marL="0" indent="0">
              <a:buNone/>
            </a:pPr>
            <a:endParaRPr lang="en-US" sz="2300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Distinct user details would have provided accurate revenue insights.</a:t>
            </a:r>
          </a:p>
          <a:p>
            <a:endParaRPr lang="en-US" sz="2300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Walk up trips have also increased substantially.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0FC659-4EC2-49F6-B967-7291D5F47C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1330" y="1422400"/>
            <a:ext cx="4798153" cy="3271520"/>
          </a:xfrm>
          <a:prstGeom prst="rect">
            <a:avLst/>
          </a:prstGeom>
          <a:noFill/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2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987447-E0CB-4CCA-B6F5-6399DB3BEF65}"/>
              </a:ext>
            </a:extLst>
          </p:cNvPr>
          <p:cNvSpPr txBox="1"/>
          <p:nvPr/>
        </p:nvSpPr>
        <p:spPr>
          <a:xfrm>
            <a:off x="313132" y="4872853"/>
            <a:ext cx="33927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Company revised the tariff of</a:t>
            </a:r>
          </a:p>
          <a:p>
            <a:r>
              <a:rPr lang="en-US" dirty="0">
                <a:solidFill>
                  <a:schemeClr val="bg1"/>
                </a:solidFill>
              </a:rPr>
              <a:t> each pass type in July 2018.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*Confirmed from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here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96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49509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3"/>
            <a:ext cx="792559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9F2E5-C8ED-4B03-B1B6-AD6742FBE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68" y="395878"/>
            <a:ext cx="3827687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TRIP CATEGORY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44418-8719-4F95-A5C6-BBBECC810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15" y="2160590"/>
            <a:ext cx="2980457" cy="3440110"/>
          </a:xfrm>
        </p:spPr>
        <p:txBody>
          <a:bodyPr>
            <a:norm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Majority of trips were One-way.</a:t>
            </a:r>
          </a:p>
          <a:p>
            <a:endParaRPr lang="en-US" sz="2300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Total trips have increased in both categories in each year.</a:t>
            </a:r>
          </a:p>
          <a:p>
            <a:pPr marL="0" indent="0">
              <a:buNone/>
            </a:pPr>
            <a:endParaRPr lang="en-US" sz="23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2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6228B-ED9F-450B-9B6E-8CEEA115DC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3705" y="905886"/>
            <a:ext cx="4011405" cy="46948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09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49509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3"/>
            <a:ext cx="792559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9F2E5-C8ED-4B03-B1B6-AD6742FBE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32" y="215487"/>
            <a:ext cx="3854108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44418-8719-4F95-A5C6-BBBECC810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160590"/>
            <a:ext cx="3965864" cy="3440110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Missing Values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No observations were removed to train the forecasting model.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Observations with missing values were removed for Price Modeling and Network Management.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Outliers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Zero Longitude and Latitude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Trip Durations beyond 24 hours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Virtual Stations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3C564-33B4-4A87-A4B9-9DB7394149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7600" y="2160590"/>
            <a:ext cx="3256001" cy="31941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4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55945-5BEF-4B35-8FA6-3FDE54571D77}"/>
              </a:ext>
            </a:extLst>
          </p:cNvPr>
          <p:cNvSpPr txBox="1"/>
          <p:nvPr/>
        </p:nvSpPr>
        <p:spPr>
          <a:xfrm>
            <a:off x="4828268" y="1466612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Missing Values in </a:t>
            </a:r>
            <a:r>
              <a:rPr lang="en-US" b="1" dirty="0" err="1"/>
              <a:t>LABikeData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7737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495094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3"/>
            <a:ext cx="792559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83975D-8413-4DAB-8308-19871D1C4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15" y="643467"/>
            <a:ext cx="3152284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B14AF-7524-4A91-9801-2BBFF8679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75" y="2536510"/>
            <a:ext cx="3485772" cy="34401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Count- Number of Trips per day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Distance-  Distance covered per trip in miles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Duration- Time taken in each trip in minutes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4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797082-291D-4627-9373-75E4D59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656" y="3549855"/>
            <a:ext cx="4103109" cy="2707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AB9A02-DD5F-487E-AAA4-53F996F8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447" y="832803"/>
            <a:ext cx="1955986" cy="247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E1E743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909</Words>
  <Application>Microsoft Office PowerPoint</Application>
  <PresentationFormat>On-screen Show (4:3)</PresentationFormat>
  <Paragraphs>209</Paragraphs>
  <Slides>21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Frutiger LT Std 55 Roman</vt:lpstr>
      <vt:lpstr>Times New Roman</vt:lpstr>
      <vt:lpstr>Trebuchet MS</vt:lpstr>
      <vt:lpstr>Wingdings 3</vt:lpstr>
      <vt:lpstr>Facet</vt:lpstr>
      <vt:lpstr>Microsoft Excel Worksheet</vt:lpstr>
      <vt:lpstr>PowerPoint Presentation</vt:lpstr>
      <vt:lpstr>PROBLEM STATEMENT</vt:lpstr>
      <vt:lpstr>Data Summary</vt:lpstr>
      <vt:lpstr>DATA EXPLORATION </vt:lpstr>
      <vt:lpstr>KEY CHARACTERSTICS OF REGIONS </vt:lpstr>
      <vt:lpstr>PASS TYPES</vt:lpstr>
      <vt:lpstr>TRIP CATEGORY</vt:lpstr>
      <vt:lpstr>DATA CLEANING</vt:lpstr>
      <vt:lpstr>FEATURE ENGINEERING</vt:lpstr>
      <vt:lpstr>FORECASTING BICYCLE DEMAND </vt:lpstr>
      <vt:lpstr>DOWNTOWN LA</vt:lpstr>
      <vt:lpstr>PORT OF LA</vt:lpstr>
      <vt:lpstr>VENICE </vt:lpstr>
      <vt:lpstr>PROJECTION OF BIKE DEMAND </vt:lpstr>
      <vt:lpstr>NETWORK MANAGEMENT</vt:lpstr>
      <vt:lpstr>NETWORK MANAGEMENT</vt:lpstr>
      <vt:lpstr>GEOGRAPHICAL VIEW</vt:lpstr>
      <vt:lpstr>PRICE MODIFICATION </vt:lpstr>
      <vt:lpstr>IN A NUTSHELL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Saksham Agrawal</dc:creator>
  <cp:lastModifiedBy>Saksham Agrawal</cp:lastModifiedBy>
  <cp:revision>11</cp:revision>
  <dcterms:created xsi:type="dcterms:W3CDTF">2019-04-17T03:53:48Z</dcterms:created>
  <dcterms:modified xsi:type="dcterms:W3CDTF">2019-04-17T05:41:35Z</dcterms:modified>
</cp:coreProperties>
</file>